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20"/>
  </p:notesMasterIdLst>
  <p:sldIdLst>
    <p:sldId id="256" r:id="rId2"/>
    <p:sldId id="257" r:id="rId3"/>
    <p:sldId id="265" r:id="rId4"/>
    <p:sldId id="271" r:id="rId5"/>
    <p:sldId id="258" r:id="rId6"/>
    <p:sldId id="259" r:id="rId7"/>
    <p:sldId id="267" r:id="rId8"/>
    <p:sldId id="272" r:id="rId9"/>
    <p:sldId id="273" r:id="rId10"/>
    <p:sldId id="269" r:id="rId11"/>
    <p:sldId id="274" r:id="rId12"/>
    <p:sldId id="275" r:id="rId13"/>
    <p:sldId id="270" r:id="rId14"/>
    <p:sldId id="276" r:id="rId15"/>
    <p:sldId id="277" r:id="rId16"/>
    <p:sldId id="278" r:id="rId17"/>
    <p:sldId id="279" r:id="rId18"/>
    <p:sldId id="264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5074" autoAdjust="0"/>
    <p:restoredTop sz="94660"/>
  </p:normalViewPr>
  <p:slideViewPr>
    <p:cSldViewPr>
      <p:cViewPr>
        <p:scale>
          <a:sx n="66" d="100"/>
          <a:sy n="66" d="100"/>
        </p:scale>
        <p:origin x="-1932" y="-2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E4C72-D5FB-48AD-9E4F-27EBE51650E8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B023C6-A0EA-4396-902A-B6E3F75003E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B023C6-A0EA-4396-902A-B6E3F75003E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12.01.2015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spd="slow">
    <p:pull dir="r"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28604"/>
            <a:ext cx="9144000" cy="5160636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 anchor="ctr">
            <a:normAutofit fontScale="70000" lnSpcReduction="20000"/>
          </a:bodyPr>
          <a:lstStyle/>
          <a:p>
            <a:pPr algn="ctr">
              <a:lnSpc>
                <a:spcPct val="170000"/>
              </a:lnSpc>
              <a:spcBef>
                <a:spcPts val="600"/>
              </a:spcBef>
            </a:pPr>
            <a:r>
              <a:rPr lang="ru-RU" sz="67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«СОЗДАНИЕ ОРГАНИЗАЦИОННО-УПРАВЛЕНЧЕСКИХ УСЛОВИЙ </a:t>
            </a:r>
          </a:p>
          <a:p>
            <a:pPr algn="ctr">
              <a:lnSpc>
                <a:spcPct val="170000"/>
              </a:lnSpc>
              <a:spcBef>
                <a:spcPts val="600"/>
              </a:spcBef>
            </a:pPr>
            <a:r>
              <a:rPr lang="ru-RU" sz="67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ВНЕДРЕНИЯ ФГОС ДО» </a:t>
            </a:r>
            <a:endParaRPr lang="ru-RU" sz="6700" b="1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112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824558"/>
          </a:xfrm>
        </p:spPr>
        <p:txBody>
          <a:bodyPr>
            <a:normAutofit fontScale="25000" lnSpcReduction="20000"/>
          </a:bodyPr>
          <a:lstStyle/>
          <a:p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2800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Издаем приказ</a:t>
            </a:r>
            <a:r>
              <a:rPr lang="ru-RU" sz="12800" b="1" spc="3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ы</a:t>
            </a:r>
            <a:r>
              <a:rPr lang="ru-RU" sz="9800" b="1" spc="3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9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(январь 2014г.) </a:t>
            </a:r>
          </a:p>
          <a:p>
            <a:pPr>
              <a:buNone/>
            </a:pPr>
            <a:endParaRPr lang="ru-RU" sz="98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742950" indent="-742950">
              <a:buFont typeface="+mj-lt"/>
              <a:buAutoNum type="arabicPeriod"/>
            </a:pPr>
            <a:r>
              <a:rPr lang="ru-RU" sz="1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утверждении основной общеобразовательной программы ДОО в соответствии с ФГОС»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1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утверждении Программы развития ДОО»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1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утверждении дополнения к годовому плану</a:t>
            </a:r>
          </a:p>
          <a:p>
            <a:pPr marL="742950" indent="-742950">
              <a:buFont typeface="+mj-lt"/>
              <a:buAutoNum type="arabicPeriod"/>
            </a:pPr>
            <a:r>
              <a:rPr lang="ru-RU" sz="112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 внесении  изменений в учебный план»</a:t>
            </a:r>
          </a:p>
          <a:p>
            <a:pPr marL="742950" indent="-742950">
              <a:buFont typeface="+mj-lt"/>
              <a:buAutoNum type="arabicPeriod"/>
            </a:pPr>
            <a:endParaRPr lang="ru-RU" sz="51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742950" indent="-742950">
              <a:buNone/>
            </a:pPr>
            <a:r>
              <a:rPr lang="ru-RU" sz="51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742950" indent="-742950">
              <a:buFont typeface="+mj-lt"/>
              <a:buAutoNum type="arabicPeriod"/>
            </a:pPr>
            <a:endParaRPr lang="ru-RU" sz="36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6000" i="1" dirty="0" smtClean="0">
                <a:solidFill>
                  <a:schemeClr val="accent2">
                    <a:lumMod val="50000"/>
                  </a:schemeClr>
                </a:solidFill>
              </a:rPr>
              <a:t>Основание</a:t>
            </a:r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ru-RU" sz="7200" dirty="0" smtClean="0">
                <a:solidFill>
                  <a:schemeClr val="accent2">
                    <a:lumMod val="50000"/>
                  </a:schemeClr>
                </a:solidFill>
              </a:rPr>
              <a:t>. Приказ Министерства образования и науки РФ №1155 от 17.10.2013</a:t>
            </a:r>
          </a:p>
          <a:p>
            <a:pPr>
              <a:buNone/>
            </a:pPr>
            <a:r>
              <a:rPr lang="ru-RU" sz="7200" dirty="0" smtClean="0">
                <a:solidFill>
                  <a:schemeClr val="accent2">
                    <a:lumMod val="50000"/>
                  </a:schemeClr>
                </a:solidFill>
              </a:rPr>
              <a:t>2. Приказ Управления образования</a:t>
            </a:r>
          </a:p>
          <a:p>
            <a:pPr>
              <a:buNone/>
            </a:pPr>
            <a:r>
              <a:rPr lang="ru-RU" sz="7200" dirty="0" smtClean="0">
                <a:solidFill>
                  <a:schemeClr val="accent2">
                    <a:lumMod val="50000"/>
                  </a:schemeClr>
                </a:solidFill>
              </a:rPr>
              <a:t>3. Письмо </a:t>
            </a:r>
            <a:r>
              <a:rPr lang="ru-RU" sz="7200" dirty="0" err="1" smtClean="0">
                <a:solidFill>
                  <a:schemeClr val="accent2">
                    <a:lumMod val="50000"/>
                  </a:schemeClr>
                </a:solidFill>
              </a:rPr>
              <a:t>Минобрнауки</a:t>
            </a:r>
            <a:r>
              <a:rPr lang="ru-RU" sz="7200" dirty="0" smtClean="0">
                <a:solidFill>
                  <a:schemeClr val="accent2">
                    <a:lumMod val="50000"/>
                  </a:schemeClr>
                </a:solidFill>
              </a:rPr>
              <a:t> от 10.01.2014г. №08-10 «План действий по обеспечению введения ФГОС ДО»</a:t>
            </a:r>
          </a:p>
          <a:p>
            <a:pPr>
              <a:buNone/>
            </a:pPr>
            <a:r>
              <a:rPr lang="ru-RU" sz="7200" dirty="0" smtClean="0">
                <a:solidFill>
                  <a:schemeClr val="accent2">
                    <a:lumMod val="50000"/>
                  </a:schemeClr>
                </a:solidFill>
              </a:rPr>
              <a:t>3. Решение педагогического  совета</a:t>
            </a:r>
          </a:p>
          <a:p>
            <a:pPr>
              <a:buNone/>
            </a:pP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4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/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23.04.2014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4794265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Приказ Министерства образования и науки  Республики Татарстан №2295-14 </a:t>
            </a:r>
          </a:p>
          <a:p>
            <a:pPr algn="ctr">
              <a:buNone/>
            </a:pPr>
            <a:r>
              <a:rPr lang="ru-RU" b="1" dirty="0" smtClean="0"/>
              <a:t>«О внедрении федерального государственного образовательного стандарта дошкольного образования»</a:t>
            </a:r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r>
              <a:rPr lang="ru-RU" sz="2800" dirty="0" smtClean="0"/>
              <a:t>Утверждает план-график действий введения</a:t>
            </a:r>
          </a:p>
          <a:p>
            <a:pPr>
              <a:buNone/>
            </a:pPr>
            <a:r>
              <a:rPr lang="ru-RU" sz="2800" dirty="0" smtClean="0"/>
              <a:t>ФГОС, рекомендует предусмотреть мероприятия </a:t>
            </a:r>
          </a:p>
          <a:p>
            <a:pPr>
              <a:buNone/>
            </a:pPr>
            <a:r>
              <a:rPr lang="ru-RU" sz="2800" dirty="0" smtClean="0"/>
              <a:t>по повышению квалификации педагогических </a:t>
            </a:r>
          </a:p>
          <a:p>
            <a:pPr>
              <a:buNone/>
            </a:pPr>
            <a:r>
              <a:rPr lang="ru-RU" sz="2800" dirty="0" smtClean="0"/>
              <a:t>работников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428604"/>
            <a:ext cx="8686800" cy="565152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12800" b="1" spc="3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Утверждаем приказом </a:t>
            </a:r>
            <a:r>
              <a:rPr lang="ru-RU" sz="12800" dirty="0" smtClean="0">
                <a:solidFill>
                  <a:schemeClr val="accent2">
                    <a:lumMod val="50000"/>
                  </a:schemeClr>
                </a:solidFill>
              </a:rPr>
              <a:t>(апрель-май)</a:t>
            </a:r>
          </a:p>
          <a:p>
            <a:pPr>
              <a:buNone/>
            </a:pPr>
            <a:endParaRPr lang="ru-RU" sz="8000" b="1" spc="3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1200"/>
              </a:spcBef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ru-RU" sz="12800" dirty="0" smtClean="0">
                <a:solidFill>
                  <a:schemeClr val="accent2">
                    <a:lumMod val="50000"/>
                  </a:schemeClr>
                </a:solidFill>
              </a:rPr>
              <a:t>1. План – графика перехода на ФГОС </a:t>
            </a:r>
          </a:p>
          <a:p>
            <a:pPr>
              <a:spcBef>
                <a:spcPts val="1200"/>
              </a:spcBef>
              <a:buNone/>
            </a:pPr>
            <a:r>
              <a:rPr lang="ru-RU" sz="12800" dirty="0" smtClean="0">
                <a:solidFill>
                  <a:schemeClr val="accent2">
                    <a:lumMod val="50000"/>
                  </a:schemeClr>
                </a:solidFill>
              </a:rPr>
              <a:t>  2. План – график курсовой подготовки для </a:t>
            </a:r>
          </a:p>
          <a:p>
            <a:pPr>
              <a:spcBef>
                <a:spcPts val="1200"/>
              </a:spcBef>
              <a:buNone/>
            </a:pPr>
            <a:r>
              <a:rPr lang="ru-RU" sz="12800" dirty="0" smtClean="0">
                <a:solidFill>
                  <a:schemeClr val="accent2">
                    <a:lumMod val="50000"/>
                  </a:schemeClr>
                </a:solidFill>
              </a:rPr>
              <a:t>      прохождения программ повышения </a:t>
            </a:r>
          </a:p>
          <a:p>
            <a:pPr>
              <a:spcBef>
                <a:spcPts val="1200"/>
              </a:spcBef>
              <a:buNone/>
            </a:pPr>
            <a:r>
              <a:rPr lang="ru-RU" sz="12800" dirty="0" smtClean="0">
                <a:solidFill>
                  <a:schemeClr val="accent2">
                    <a:lumMod val="50000"/>
                  </a:schemeClr>
                </a:solidFill>
              </a:rPr>
              <a:t>      квалификации педагогических кадров по</a:t>
            </a:r>
          </a:p>
          <a:p>
            <a:pPr>
              <a:spcBef>
                <a:spcPts val="1200"/>
              </a:spcBef>
              <a:buNone/>
            </a:pPr>
            <a:r>
              <a:rPr lang="ru-RU" sz="12800" dirty="0" smtClean="0">
                <a:solidFill>
                  <a:schemeClr val="accent2">
                    <a:lumMod val="50000"/>
                  </a:schemeClr>
                </a:solidFill>
              </a:rPr>
              <a:t>      переходу на ФГОС </a:t>
            </a:r>
          </a:p>
          <a:p>
            <a:pPr>
              <a:buNone/>
            </a:pPr>
            <a:endParaRPr lang="ru-RU" sz="80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8000" i="1" dirty="0" smtClean="0">
                <a:solidFill>
                  <a:schemeClr val="accent2">
                    <a:lumMod val="50000"/>
                  </a:schemeClr>
                </a:solidFill>
              </a:rPr>
              <a:t>  Основание: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Приказ Министерства образования и науки РФ  №1155 от 17.10.2013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Письмо Министерства образования и науки  РТ №2295-14 от 23.04.2014 «О внедрении федерального государственного образовательного стандарта дошкольного образования»</a:t>
            </a:r>
          </a:p>
          <a:p>
            <a:pPr marL="514350" indent="-514350"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endParaRPr lang="ru-RU" sz="80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21497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Далее все действия по переходу на Стандарт нужно осуществлять в соответствии с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планом – графиком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всю информацию о ходе и результатах внедрения ФГОС необходимо размещать на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сайте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дошкольной организации</a:t>
            </a:r>
          </a:p>
          <a:p>
            <a:endParaRPr lang="ru-RU" sz="1200" dirty="0">
              <a:solidFill>
                <a:schemeClr val="accent2">
                  <a:lumMod val="50000"/>
                </a:schemeClr>
              </a:solidFill>
            </a:endParaRPr>
          </a:p>
        </p:txBody>
      </p:sp>
      <p:grpSp>
        <p:nvGrpSpPr>
          <p:cNvPr id="1029" name="Group 5"/>
          <p:cNvGrpSpPr>
            <a:grpSpLocks noChangeAspect="1"/>
          </p:cNvGrpSpPr>
          <p:nvPr/>
        </p:nvGrpSpPr>
        <p:grpSpPr bwMode="auto">
          <a:xfrm>
            <a:off x="6286512" y="4429132"/>
            <a:ext cx="1795463" cy="1833563"/>
            <a:chOff x="4320" y="720"/>
            <a:chExt cx="1131" cy="1155"/>
          </a:xfrm>
        </p:grpSpPr>
        <p:sp>
          <p:nvSpPr>
            <p:cNvPr id="1028" name="AutoShape 4"/>
            <p:cNvSpPr>
              <a:spLocks noChangeAspect="1" noChangeArrowheads="1" noTextEdit="1"/>
            </p:cNvSpPr>
            <p:nvPr/>
          </p:nvSpPr>
          <p:spPr bwMode="auto">
            <a:xfrm>
              <a:off x="4320" y="720"/>
              <a:ext cx="1131" cy="1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0" name="Freeform 6"/>
            <p:cNvSpPr>
              <a:spLocks/>
            </p:cNvSpPr>
            <p:nvPr/>
          </p:nvSpPr>
          <p:spPr bwMode="auto">
            <a:xfrm>
              <a:off x="4320" y="1180"/>
              <a:ext cx="804" cy="467"/>
            </a:xfrm>
            <a:custGeom>
              <a:avLst/>
              <a:gdLst/>
              <a:ahLst/>
              <a:cxnLst>
                <a:cxn ang="0">
                  <a:pos x="0" y="216"/>
                </a:cxn>
                <a:cxn ang="0">
                  <a:pos x="0" y="729"/>
                </a:cxn>
                <a:cxn ang="0">
                  <a:pos x="602" y="934"/>
                </a:cxn>
                <a:cxn ang="0">
                  <a:pos x="1384" y="638"/>
                </a:cxn>
                <a:cxn ang="0">
                  <a:pos x="1608" y="0"/>
                </a:cxn>
                <a:cxn ang="0">
                  <a:pos x="0" y="216"/>
                </a:cxn>
              </a:cxnLst>
              <a:rect l="0" t="0" r="r" b="b"/>
              <a:pathLst>
                <a:path w="1608" h="934">
                  <a:moveTo>
                    <a:pt x="0" y="216"/>
                  </a:moveTo>
                  <a:lnTo>
                    <a:pt x="0" y="729"/>
                  </a:lnTo>
                  <a:lnTo>
                    <a:pt x="602" y="934"/>
                  </a:lnTo>
                  <a:lnTo>
                    <a:pt x="1384" y="638"/>
                  </a:lnTo>
                  <a:lnTo>
                    <a:pt x="1608" y="0"/>
                  </a:lnTo>
                  <a:lnTo>
                    <a:pt x="0" y="216"/>
                  </a:lnTo>
                  <a:close/>
                </a:path>
              </a:pathLst>
            </a:custGeom>
            <a:solidFill>
              <a:srgbClr val="A5CE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1" name="Freeform 7"/>
            <p:cNvSpPr>
              <a:spLocks/>
            </p:cNvSpPr>
            <p:nvPr/>
          </p:nvSpPr>
          <p:spPr bwMode="auto">
            <a:xfrm>
              <a:off x="4956" y="817"/>
              <a:ext cx="338" cy="438"/>
            </a:xfrm>
            <a:custGeom>
              <a:avLst/>
              <a:gdLst/>
              <a:ahLst/>
              <a:cxnLst>
                <a:cxn ang="0">
                  <a:pos x="531" y="433"/>
                </a:cxn>
                <a:cxn ang="0">
                  <a:pos x="541" y="368"/>
                </a:cxn>
                <a:cxn ang="0">
                  <a:pos x="541" y="300"/>
                </a:cxn>
                <a:cxn ang="0">
                  <a:pos x="529" y="235"/>
                </a:cxn>
                <a:cxn ang="0">
                  <a:pos x="510" y="175"/>
                </a:cxn>
                <a:cxn ang="0">
                  <a:pos x="480" y="122"/>
                </a:cxn>
                <a:cxn ang="0">
                  <a:pos x="444" y="76"/>
                </a:cxn>
                <a:cxn ang="0">
                  <a:pos x="400" y="40"/>
                </a:cxn>
                <a:cxn ang="0">
                  <a:pos x="352" y="15"/>
                </a:cxn>
                <a:cxn ang="0">
                  <a:pos x="299" y="1"/>
                </a:cxn>
                <a:cxn ang="0">
                  <a:pos x="244" y="1"/>
                </a:cxn>
                <a:cxn ang="0">
                  <a:pos x="191" y="15"/>
                </a:cxn>
                <a:cxn ang="0">
                  <a:pos x="142" y="40"/>
                </a:cxn>
                <a:cxn ang="0">
                  <a:pos x="99" y="76"/>
                </a:cxn>
                <a:cxn ang="0">
                  <a:pos x="62" y="122"/>
                </a:cxn>
                <a:cxn ang="0">
                  <a:pos x="33" y="175"/>
                </a:cxn>
                <a:cxn ang="0">
                  <a:pos x="12" y="235"/>
                </a:cxn>
                <a:cxn ang="0">
                  <a:pos x="1" y="300"/>
                </a:cxn>
                <a:cxn ang="0">
                  <a:pos x="1" y="369"/>
                </a:cxn>
                <a:cxn ang="0">
                  <a:pos x="11" y="434"/>
                </a:cxn>
                <a:cxn ang="0">
                  <a:pos x="30" y="494"/>
                </a:cxn>
                <a:cxn ang="0">
                  <a:pos x="57" y="548"/>
                </a:cxn>
                <a:cxn ang="0">
                  <a:pos x="91" y="593"/>
                </a:cxn>
                <a:cxn ang="0">
                  <a:pos x="132" y="630"/>
                </a:cxn>
                <a:cxn ang="0">
                  <a:pos x="179" y="655"/>
                </a:cxn>
                <a:cxn ang="0">
                  <a:pos x="231" y="668"/>
                </a:cxn>
                <a:cxn ang="0">
                  <a:pos x="265" y="670"/>
                </a:cxn>
                <a:cxn ang="0">
                  <a:pos x="277" y="669"/>
                </a:cxn>
                <a:cxn ang="0">
                  <a:pos x="290" y="667"/>
                </a:cxn>
                <a:cxn ang="0">
                  <a:pos x="301" y="664"/>
                </a:cxn>
                <a:cxn ang="0">
                  <a:pos x="276" y="778"/>
                </a:cxn>
                <a:cxn ang="0">
                  <a:pos x="285" y="786"/>
                </a:cxn>
                <a:cxn ang="0">
                  <a:pos x="313" y="808"/>
                </a:cxn>
                <a:cxn ang="0">
                  <a:pos x="356" y="837"/>
                </a:cxn>
                <a:cxn ang="0">
                  <a:pos x="410" y="866"/>
                </a:cxn>
                <a:cxn ang="0">
                  <a:pos x="440" y="875"/>
                </a:cxn>
                <a:cxn ang="0">
                  <a:pos x="471" y="875"/>
                </a:cxn>
                <a:cxn ang="0">
                  <a:pos x="502" y="869"/>
                </a:cxn>
                <a:cxn ang="0">
                  <a:pos x="531" y="859"/>
                </a:cxn>
                <a:cxn ang="0">
                  <a:pos x="558" y="846"/>
                </a:cxn>
                <a:cxn ang="0">
                  <a:pos x="582" y="834"/>
                </a:cxn>
                <a:cxn ang="0">
                  <a:pos x="602" y="823"/>
                </a:cxn>
                <a:cxn ang="0">
                  <a:pos x="617" y="816"/>
                </a:cxn>
                <a:cxn ang="0">
                  <a:pos x="640" y="799"/>
                </a:cxn>
                <a:cxn ang="0">
                  <a:pos x="658" y="770"/>
                </a:cxn>
                <a:cxn ang="0">
                  <a:pos x="671" y="743"/>
                </a:cxn>
                <a:cxn ang="0">
                  <a:pos x="676" y="731"/>
                </a:cxn>
              </a:cxnLst>
              <a:rect l="0" t="0" r="r" b="b"/>
              <a:pathLst>
                <a:path w="676" h="876">
                  <a:moveTo>
                    <a:pt x="521" y="464"/>
                  </a:moveTo>
                  <a:lnTo>
                    <a:pt x="531" y="433"/>
                  </a:lnTo>
                  <a:lnTo>
                    <a:pt x="538" y="402"/>
                  </a:lnTo>
                  <a:lnTo>
                    <a:pt x="541" y="368"/>
                  </a:lnTo>
                  <a:lnTo>
                    <a:pt x="542" y="335"/>
                  </a:lnTo>
                  <a:lnTo>
                    <a:pt x="541" y="300"/>
                  </a:lnTo>
                  <a:lnTo>
                    <a:pt x="536" y="267"/>
                  </a:lnTo>
                  <a:lnTo>
                    <a:pt x="529" y="235"/>
                  </a:lnTo>
                  <a:lnTo>
                    <a:pt x="521" y="205"/>
                  </a:lnTo>
                  <a:lnTo>
                    <a:pt x="510" y="175"/>
                  </a:lnTo>
                  <a:lnTo>
                    <a:pt x="496" y="147"/>
                  </a:lnTo>
                  <a:lnTo>
                    <a:pt x="480" y="122"/>
                  </a:lnTo>
                  <a:lnTo>
                    <a:pt x="463" y="97"/>
                  </a:lnTo>
                  <a:lnTo>
                    <a:pt x="444" y="76"/>
                  </a:lnTo>
                  <a:lnTo>
                    <a:pt x="422" y="57"/>
                  </a:lnTo>
                  <a:lnTo>
                    <a:pt x="400" y="40"/>
                  </a:lnTo>
                  <a:lnTo>
                    <a:pt x="377" y="26"/>
                  </a:lnTo>
                  <a:lnTo>
                    <a:pt x="352" y="15"/>
                  </a:lnTo>
                  <a:lnTo>
                    <a:pt x="326" y="6"/>
                  </a:lnTo>
                  <a:lnTo>
                    <a:pt x="299" y="1"/>
                  </a:lnTo>
                  <a:lnTo>
                    <a:pt x="271" y="0"/>
                  </a:lnTo>
                  <a:lnTo>
                    <a:pt x="244" y="1"/>
                  </a:lnTo>
                  <a:lnTo>
                    <a:pt x="217" y="6"/>
                  </a:lnTo>
                  <a:lnTo>
                    <a:pt x="191" y="15"/>
                  </a:lnTo>
                  <a:lnTo>
                    <a:pt x="166" y="26"/>
                  </a:lnTo>
                  <a:lnTo>
                    <a:pt x="142" y="40"/>
                  </a:lnTo>
                  <a:lnTo>
                    <a:pt x="119" y="57"/>
                  </a:lnTo>
                  <a:lnTo>
                    <a:pt x="99" y="76"/>
                  </a:lnTo>
                  <a:lnTo>
                    <a:pt x="79" y="97"/>
                  </a:lnTo>
                  <a:lnTo>
                    <a:pt x="62" y="122"/>
                  </a:lnTo>
                  <a:lnTo>
                    <a:pt x="46" y="147"/>
                  </a:lnTo>
                  <a:lnTo>
                    <a:pt x="33" y="175"/>
                  </a:lnTo>
                  <a:lnTo>
                    <a:pt x="22" y="205"/>
                  </a:lnTo>
                  <a:lnTo>
                    <a:pt x="12" y="235"/>
                  </a:lnTo>
                  <a:lnTo>
                    <a:pt x="5" y="267"/>
                  </a:lnTo>
                  <a:lnTo>
                    <a:pt x="1" y="300"/>
                  </a:lnTo>
                  <a:lnTo>
                    <a:pt x="0" y="335"/>
                  </a:lnTo>
                  <a:lnTo>
                    <a:pt x="1" y="369"/>
                  </a:lnTo>
                  <a:lnTo>
                    <a:pt x="4" y="402"/>
                  </a:lnTo>
                  <a:lnTo>
                    <a:pt x="11" y="434"/>
                  </a:lnTo>
                  <a:lnTo>
                    <a:pt x="19" y="465"/>
                  </a:lnTo>
                  <a:lnTo>
                    <a:pt x="30" y="494"/>
                  </a:lnTo>
                  <a:lnTo>
                    <a:pt x="42" y="521"/>
                  </a:lnTo>
                  <a:lnTo>
                    <a:pt x="57" y="548"/>
                  </a:lnTo>
                  <a:lnTo>
                    <a:pt x="73" y="571"/>
                  </a:lnTo>
                  <a:lnTo>
                    <a:pt x="91" y="593"/>
                  </a:lnTo>
                  <a:lnTo>
                    <a:pt x="111" y="612"/>
                  </a:lnTo>
                  <a:lnTo>
                    <a:pt x="132" y="630"/>
                  </a:lnTo>
                  <a:lnTo>
                    <a:pt x="155" y="644"/>
                  </a:lnTo>
                  <a:lnTo>
                    <a:pt x="179" y="655"/>
                  </a:lnTo>
                  <a:lnTo>
                    <a:pt x="205" y="663"/>
                  </a:lnTo>
                  <a:lnTo>
                    <a:pt x="231" y="668"/>
                  </a:lnTo>
                  <a:lnTo>
                    <a:pt x="259" y="670"/>
                  </a:lnTo>
                  <a:lnTo>
                    <a:pt x="265" y="670"/>
                  </a:lnTo>
                  <a:lnTo>
                    <a:pt x="270" y="669"/>
                  </a:lnTo>
                  <a:lnTo>
                    <a:pt x="277" y="669"/>
                  </a:lnTo>
                  <a:lnTo>
                    <a:pt x="283" y="668"/>
                  </a:lnTo>
                  <a:lnTo>
                    <a:pt x="290" y="667"/>
                  </a:lnTo>
                  <a:lnTo>
                    <a:pt x="296" y="665"/>
                  </a:lnTo>
                  <a:lnTo>
                    <a:pt x="301" y="664"/>
                  </a:lnTo>
                  <a:lnTo>
                    <a:pt x="307" y="663"/>
                  </a:lnTo>
                  <a:lnTo>
                    <a:pt x="276" y="778"/>
                  </a:lnTo>
                  <a:lnTo>
                    <a:pt x="278" y="781"/>
                  </a:lnTo>
                  <a:lnTo>
                    <a:pt x="285" y="786"/>
                  </a:lnTo>
                  <a:lnTo>
                    <a:pt x="298" y="797"/>
                  </a:lnTo>
                  <a:lnTo>
                    <a:pt x="313" y="808"/>
                  </a:lnTo>
                  <a:lnTo>
                    <a:pt x="333" y="822"/>
                  </a:lnTo>
                  <a:lnTo>
                    <a:pt x="356" y="837"/>
                  </a:lnTo>
                  <a:lnTo>
                    <a:pt x="381" y="852"/>
                  </a:lnTo>
                  <a:lnTo>
                    <a:pt x="410" y="866"/>
                  </a:lnTo>
                  <a:lnTo>
                    <a:pt x="425" y="872"/>
                  </a:lnTo>
                  <a:lnTo>
                    <a:pt x="440" y="875"/>
                  </a:lnTo>
                  <a:lnTo>
                    <a:pt x="456" y="876"/>
                  </a:lnTo>
                  <a:lnTo>
                    <a:pt x="471" y="875"/>
                  </a:lnTo>
                  <a:lnTo>
                    <a:pt x="487" y="873"/>
                  </a:lnTo>
                  <a:lnTo>
                    <a:pt x="502" y="869"/>
                  </a:lnTo>
                  <a:lnTo>
                    <a:pt x="517" y="865"/>
                  </a:lnTo>
                  <a:lnTo>
                    <a:pt x="531" y="859"/>
                  </a:lnTo>
                  <a:lnTo>
                    <a:pt x="544" y="853"/>
                  </a:lnTo>
                  <a:lnTo>
                    <a:pt x="558" y="846"/>
                  </a:lnTo>
                  <a:lnTo>
                    <a:pt x="571" y="839"/>
                  </a:lnTo>
                  <a:lnTo>
                    <a:pt x="582" y="834"/>
                  </a:lnTo>
                  <a:lnTo>
                    <a:pt x="593" y="828"/>
                  </a:lnTo>
                  <a:lnTo>
                    <a:pt x="602" y="823"/>
                  </a:lnTo>
                  <a:lnTo>
                    <a:pt x="610" y="819"/>
                  </a:lnTo>
                  <a:lnTo>
                    <a:pt x="617" y="816"/>
                  </a:lnTo>
                  <a:lnTo>
                    <a:pt x="629" y="809"/>
                  </a:lnTo>
                  <a:lnTo>
                    <a:pt x="640" y="799"/>
                  </a:lnTo>
                  <a:lnTo>
                    <a:pt x="649" y="785"/>
                  </a:lnTo>
                  <a:lnTo>
                    <a:pt x="658" y="770"/>
                  </a:lnTo>
                  <a:lnTo>
                    <a:pt x="665" y="755"/>
                  </a:lnTo>
                  <a:lnTo>
                    <a:pt x="671" y="743"/>
                  </a:lnTo>
                  <a:lnTo>
                    <a:pt x="675" y="735"/>
                  </a:lnTo>
                  <a:lnTo>
                    <a:pt x="676" y="731"/>
                  </a:lnTo>
                  <a:lnTo>
                    <a:pt x="521" y="464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4959" y="722"/>
              <a:ext cx="491" cy="398"/>
            </a:xfrm>
            <a:custGeom>
              <a:avLst/>
              <a:gdLst/>
              <a:ahLst/>
              <a:cxnLst>
                <a:cxn ang="0">
                  <a:pos x="977" y="361"/>
                </a:cxn>
                <a:cxn ang="0">
                  <a:pos x="962" y="303"/>
                </a:cxn>
                <a:cxn ang="0">
                  <a:pos x="940" y="259"/>
                </a:cxn>
                <a:cxn ang="0">
                  <a:pos x="900" y="200"/>
                </a:cxn>
                <a:cxn ang="0">
                  <a:pos x="850" y="159"/>
                </a:cxn>
                <a:cxn ang="0">
                  <a:pos x="782" y="143"/>
                </a:cxn>
                <a:cxn ang="0">
                  <a:pos x="720" y="150"/>
                </a:cxn>
                <a:cxn ang="0">
                  <a:pos x="665" y="162"/>
                </a:cxn>
                <a:cxn ang="0">
                  <a:pos x="622" y="125"/>
                </a:cxn>
                <a:cxn ang="0">
                  <a:pos x="564" y="70"/>
                </a:cxn>
                <a:cxn ang="0">
                  <a:pos x="486" y="26"/>
                </a:cxn>
                <a:cxn ang="0">
                  <a:pos x="432" y="9"/>
                </a:cxn>
                <a:cxn ang="0">
                  <a:pos x="376" y="0"/>
                </a:cxn>
                <a:cxn ang="0">
                  <a:pos x="317" y="3"/>
                </a:cxn>
                <a:cxn ang="0">
                  <a:pos x="265" y="10"/>
                </a:cxn>
                <a:cxn ang="0">
                  <a:pos x="218" y="17"/>
                </a:cxn>
                <a:cxn ang="0">
                  <a:pos x="175" y="27"/>
                </a:cxn>
                <a:cxn ang="0">
                  <a:pos x="139" y="37"/>
                </a:cxn>
                <a:cxn ang="0">
                  <a:pos x="106" y="51"/>
                </a:cxn>
                <a:cxn ang="0">
                  <a:pos x="41" y="97"/>
                </a:cxn>
                <a:cxn ang="0">
                  <a:pos x="6" y="159"/>
                </a:cxn>
                <a:cxn ang="0">
                  <a:pos x="2" y="231"/>
                </a:cxn>
                <a:cxn ang="0">
                  <a:pos x="23" y="288"/>
                </a:cxn>
                <a:cxn ang="0">
                  <a:pos x="68" y="332"/>
                </a:cxn>
                <a:cxn ang="0">
                  <a:pos x="134" y="365"/>
                </a:cxn>
                <a:cxn ang="0">
                  <a:pos x="219" y="389"/>
                </a:cxn>
                <a:cxn ang="0">
                  <a:pos x="319" y="406"/>
                </a:cxn>
                <a:cxn ang="0">
                  <a:pos x="359" y="419"/>
                </a:cxn>
                <a:cxn ang="0">
                  <a:pos x="398" y="445"/>
                </a:cxn>
                <a:cxn ang="0">
                  <a:pos x="421" y="603"/>
                </a:cxn>
                <a:cxn ang="0">
                  <a:pos x="433" y="634"/>
                </a:cxn>
                <a:cxn ang="0">
                  <a:pos x="474" y="702"/>
                </a:cxn>
                <a:cxn ang="0">
                  <a:pos x="539" y="765"/>
                </a:cxn>
                <a:cxn ang="0">
                  <a:pos x="597" y="797"/>
                </a:cxn>
                <a:cxn ang="0">
                  <a:pos x="648" y="787"/>
                </a:cxn>
                <a:cxn ang="0">
                  <a:pos x="689" y="738"/>
                </a:cxn>
                <a:cxn ang="0">
                  <a:pos x="695" y="684"/>
                </a:cxn>
                <a:cxn ang="0">
                  <a:pos x="690" y="658"/>
                </a:cxn>
                <a:cxn ang="0">
                  <a:pos x="710" y="673"/>
                </a:cxn>
                <a:cxn ang="0">
                  <a:pos x="756" y="696"/>
                </a:cxn>
                <a:cxn ang="0">
                  <a:pos x="810" y="699"/>
                </a:cxn>
                <a:cxn ang="0">
                  <a:pos x="886" y="661"/>
                </a:cxn>
                <a:cxn ang="0">
                  <a:pos x="954" y="583"/>
                </a:cxn>
                <a:cxn ang="0">
                  <a:pos x="981" y="474"/>
                </a:cxn>
              </a:cxnLst>
              <a:rect l="0" t="0" r="r" b="b"/>
              <a:pathLst>
                <a:path w="983" h="798">
                  <a:moveTo>
                    <a:pt x="982" y="406"/>
                  </a:moveTo>
                  <a:lnTo>
                    <a:pt x="979" y="383"/>
                  </a:lnTo>
                  <a:lnTo>
                    <a:pt x="977" y="361"/>
                  </a:lnTo>
                  <a:lnTo>
                    <a:pt x="972" y="341"/>
                  </a:lnTo>
                  <a:lnTo>
                    <a:pt x="968" y="322"/>
                  </a:lnTo>
                  <a:lnTo>
                    <a:pt x="962" y="303"/>
                  </a:lnTo>
                  <a:lnTo>
                    <a:pt x="955" y="287"/>
                  </a:lnTo>
                  <a:lnTo>
                    <a:pt x="948" y="272"/>
                  </a:lnTo>
                  <a:lnTo>
                    <a:pt x="940" y="259"/>
                  </a:lnTo>
                  <a:lnTo>
                    <a:pt x="926" y="238"/>
                  </a:lnTo>
                  <a:lnTo>
                    <a:pt x="914" y="218"/>
                  </a:lnTo>
                  <a:lnTo>
                    <a:pt x="900" y="200"/>
                  </a:lnTo>
                  <a:lnTo>
                    <a:pt x="886" y="184"/>
                  </a:lnTo>
                  <a:lnTo>
                    <a:pt x="870" y="171"/>
                  </a:lnTo>
                  <a:lnTo>
                    <a:pt x="850" y="159"/>
                  </a:lnTo>
                  <a:lnTo>
                    <a:pt x="829" y="150"/>
                  </a:lnTo>
                  <a:lnTo>
                    <a:pt x="803" y="144"/>
                  </a:lnTo>
                  <a:lnTo>
                    <a:pt x="782" y="143"/>
                  </a:lnTo>
                  <a:lnTo>
                    <a:pt x="762" y="144"/>
                  </a:lnTo>
                  <a:lnTo>
                    <a:pt x="741" y="147"/>
                  </a:lnTo>
                  <a:lnTo>
                    <a:pt x="720" y="150"/>
                  </a:lnTo>
                  <a:lnTo>
                    <a:pt x="701" y="155"/>
                  </a:lnTo>
                  <a:lnTo>
                    <a:pt x="682" y="158"/>
                  </a:lnTo>
                  <a:lnTo>
                    <a:pt x="665" y="162"/>
                  </a:lnTo>
                  <a:lnTo>
                    <a:pt x="651" y="164"/>
                  </a:lnTo>
                  <a:lnTo>
                    <a:pt x="638" y="144"/>
                  </a:lnTo>
                  <a:lnTo>
                    <a:pt x="622" y="125"/>
                  </a:lnTo>
                  <a:lnTo>
                    <a:pt x="605" y="105"/>
                  </a:lnTo>
                  <a:lnTo>
                    <a:pt x="586" y="87"/>
                  </a:lnTo>
                  <a:lnTo>
                    <a:pt x="564" y="70"/>
                  </a:lnTo>
                  <a:lnTo>
                    <a:pt x="539" y="53"/>
                  </a:lnTo>
                  <a:lnTo>
                    <a:pt x="514" y="38"/>
                  </a:lnTo>
                  <a:lnTo>
                    <a:pt x="486" y="26"/>
                  </a:lnTo>
                  <a:lnTo>
                    <a:pt x="469" y="19"/>
                  </a:lnTo>
                  <a:lnTo>
                    <a:pt x="451" y="13"/>
                  </a:lnTo>
                  <a:lnTo>
                    <a:pt x="432" y="9"/>
                  </a:lnTo>
                  <a:lnTo>
                    <a:pt x="414" y="5"/>
                  </a:lnTo>
                  <a:lnTo>
                    <a:pt x="395" y="2"/>
                  </a:lnTo>
                  <a:lnTo>
                    <a:pt x="376" y="0"/>
                  </a:lnTo>
                  <a:lnTo>
                    <a:pt x="355" y="0"/>
                  </a:lnTo>
                  <a:lnTo>
                    <a:pt x="336" y="2"/>
                  </a:lnTo>
                  <a:lnTo>
                    <a:pt x="317" y="3"/>
                  </a:lnTo>
                  <a:lnTo>
                    <a:pt x="299" y="5"/>
                  </a:lnTo>
                  <a:lnTo>
                    <a:pt x="281" y="7"/>
                  </a:lnTo>
                  <a:lnTo>
                    <a:pt x="265" y="10"/>
                  </a:lnTo>
                  <a:lnTo>
                    <a:pt x="249" y="12"/>
                  </a:lnTo>
                  <a:lnTo>
                    <a:pt x="233" y="14"/>
                  </a:lnTo>
                  <a:lnTo>
                    <a:pt x="218" y="17"/>
                  </a:lnTo>
                  <a:lnTo>
                    <a:pt x="203" y="20"/>
                  </a:lnTo>
                  <a:lnTo>
                    <a:pt x="189" y="23"/>
                  </a:lnTo>
                  <a:lnTo>
                    <a:pt x="175" y="27"/>
                  </a:lnTo>
                  <a:lnTo>
                    <a:pt x="163" y="30"/>
                  </a:lnTo>
                  <a:lnTo>
                    <a:pt x="150" y="34"/>
                  </a:lnTo>
                  <a:lnTo>
                    <a:pt x="139" y="37"/>
                  </a:lnTo>
                  <a:lnTo>
                    <a:pt x="127" y="42"/>
                  </a:lnTo>
                  <a:lnTo>
                    <a:pt x="117" y="47"/>
                  </a:lnTo>
                  <a:lnTo>
                    <a:pt x="106" y="51"/>
                  </a:lnTo>
                  <a:lnTo>
                    <a:pt x="81" y="65"/>
                  </a:lnTo>
                  <a:lnTo>
                    <a:pt x="59" y="80"/>
                  </a:lnTo>
                  <a:lnTo>
                    <a:pt x="41" y="97"/>
                  </a:lnTo>
                  <a:lnTo>
                    <a:pt x="26" y="116"/>
                  </a:lnTo>
                  <a:lnTo>
                    <a:pt x="14" y="136"/>
                  </a:lnTo>
                  <a:lnTo>
                    <a:pt x="6" y="159"/>
                  </a:lnTo>
                  <a:lnTo>
                    <a:pt x="2" y="184"/>
                  </a:lnTo>
                  <a:lnTo>
                    <a:pt x="0" y="209"/>
                  </a:lnTo>
                  <a:lnTo>
                    <a:pt x="2" y="231"/>
                  </a:lnTo>
                  <a:lnTo>
                    <a:pt x="6" y="252"/>
                  </a:lnTo>
                  <a:lnTo>
                    <a:pt x="13" y="271"/>
                  </a:lnTo>
                  <a:lnTo>
                    <a:pt x="23" y="288"/>
                  </a:lnTo>
                  <a:lnTo>
                    <a:pt x="36" y="305"/>
                  </a:lnTo>
                  <a:lnTo>
                    <a:pt x="51" y="320"/>
                  </a:lnTo>
                  <a:lnTo>
                    <a:pt x="68" y="332"/>
                  </a:lnTo>
                  <a:lnTo>
                    <a:pt x="88" y="344"/>
                  </a:lnTo>
                  <a:lnTo>
                    <a:pt x="110" y="355"/>
                  </a:lnTo>
                  <a:lnTo>
                    <a:pt x="134" y="365"/>
                  </a:lnTo>
                  <a:lnTo>
                    <a:pt x="161" y="374"/>
                  </a:lnTo>
                  <a:lnTo>
                    <a:pt x="189" y="382"/>
                  </a:lnTo>
                  <a:lnTo>
                    <a:pt x="219" y="389"/>
                  </a:lnTo>
                  <a:lnTo>
                    <a:pt x="250" y="394"/>
                  </a:lnTo>
                  <a:lnTo>
                    <a:pt x="285" y="400"/>
                  </a:lnTo>
                  <a:lnTo>
                    <a:pt x="319" y="406"/>
                  </a:lnTo>
                  <a:lnTo>
                    <a:pt x="330" y="408"/>
                  </a:lnTo>
                  <a:lnTo>
                    <a:pt x="344" y="413"/>
                  </a:lnTo>
                  <a:lnTo>
                    <a:pt x="359" y="419"/>
                  </a:lnTo>
                  <a:lnTo>
                    <a:pt x="374" y="427"/>
                  </a:lnTo>
                  <a:lnTo>
                    <a:pt x="386" y="436"/>
                  </a:lnTo>
                  <a:lnTo>
                    <a:pt x="398" y="445"/>
                  </a:lnTo>
                  <a:lnTo>
                    <a:pt x="405" y="456"/>
                  </a:lnTo>
                  <a:lnTo>
                    <a:pt x="407" y="467"/>
                  </a:lnTo>
                  <a:lnTo>
                    <a:pt x="421" y="603"/>
                  </a:lnTo>
                  <a:lnTo>
                    <a:pt x="422" y="606"/>
                  </a:lnTo>
                  <a:lnTo>
                    <a:pt x="427" y="618"/>
                  </a:lnTo>
                  <a:lnTo>
                    <a:pt x="433" y="634"/>
                  </a:lnTo>
                  <a:lnTo>
                    <a:pt x="445" y="655"/>
                  </a:lnTo>
                  <a:lnTo>
                    <a:pt x="458" y="678"/>
                  </a:lnTo>
                  <a:lnTo>
                    <a:pt x="474" y="702"/>
                  </a:lnTo>
                  <a:lnTo>
                    <a:pt x="493" y="725"/>
                  </a:lnTo>
                  <a:lnTo>
                    <a:pt x="516" y="747"/>
                  </a:lnTo>
                  <a:lnTo>
                    <a:pt x="539" y="765"/>
                  </a:lnTo>
                  <a:lnTo>
                    <a:pt x="560" y="779"/>
                  </a:lnTo>
                  <a:lnTo>
                    <a:pt x="579" y="790"/>
                  </a:lnTo>
                  <a:lnTo>
                    <a:pt x="597" y="797"/>
                  </a:lnTo>
                  <a:lnTo>
                    <a:pt x="614" y="798"/>
                  </a:lnTo>
                  <a:lnTo>
                    <a:pt x="630" y="794"/>
                  </a:lnTo>
                  <a:lnTo>
                    <a:pt x="648" y="787"/>
                  </a:lnTo>
                  <a:lnTo>
                    <a:pt x="665" y="774"/>
                  </a:lnTo>
                  <a:lnTo>
                    <a:pt x="680" y="756"/>
                  </a:lnTo>
                  <a:lnTo>
                    <a:pt x="689" y="738"/>
                  </a:lnTo>
                  <a:lnTo>
                    <a:pt x="694" y="718"/>
                  </a:lnTo>
                  <a:lnTo>
                    <a:pt x="696" y="700"/>
                  </a:lnTo>
                  <a:lnTo>
                    <a:pt x="695" y="684"/>
                  </a:lnTo>
                  <a:lnTo>
                    <a:pt x="693" y="670"/>
                  </a:lnTo>
                  <a:lnTo>
                    <a:pt x="691" y="662"/>
                  </a:lnTo>
                  <a:lnTo>
                    <a:pt x="690" y="658"/>
                  </a:lnTo>
                  <a:lnTo>
                    <a:pt x="693" y="661"/>
                  </a:lnTo>
                  <a:lnTo>
                    <a:pt x="700" y="665"/>
                  </a:lnTo>
                  <a:lnTo>
                    <a:pt x="710" y="673"/>
                  </a:lnTo>
                  <a:lnTo>
                    <a:pt x="724" y="681"/>
                  </a:lnTo>
                  <a:lnTo>
                    <a:pt x="739" y="689"/>
                  </a:lnTo>
                  <a:lnTo>
                    <a:pt x="756" y="696"/>
                  </a:lnTo>
                  <a:lnTo>
                    <a:pt x="773" y="701"/>
                  </a:lnTo>
                  <a:lnTo>
                    <a:pt x="791" y="702"/>
                  </a:lnTo>
                  <a:lnTo>
                    <a:pt x="810" y="699"/>
                  </a:lnTo>
                  <a:lnTo>
                    <a:pt x="834" y="689"/>
                  </a:lnTo>
                  <a:lnTo>
                    <a:pt x="860" y="677"/>
                  </a:lnTo>
                  <a:lnTo>
                    <a:pt x="886" y="661"/>
                  </a:lnTo>
                  <a:lnTo>
                    <a:pt x="911" y="639"/>
                  </a:lnTo>
                  <a:lnTo>
                    <a:pt x="934" y="613"/>
                  </a:lnTo>
                  <a:lnTo>
                    <a:pt x="954" y="583"/>
                  </a:lnTo>
                  <a:lnTo>
                    <a:pt x="967" y="550"/>
                  </a:lnTo>
                  <a:lnTo>
                    <a:pt x="975" y="512"/>
                  </a:lnTo>
                  <a:lnTo>
                    <a:pt x="981" y="474"/>
                  </a:lnTo>
                  <a:lnTo>
                    <a:pt x="983" y="439"/>
                  </a:lnTo>
                  <a:lnTo>
                    <a:pt x="982" y="406"/>
                  </a:lnTo>
                  <a:close/>
                </a:path>
              </a:pathLst>
            </a:custGeom>
            <a:solidFill>
              <a:srgbClr val="66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4569" y="1634"/>
              <a:ext cx="675" cy="230"/>
            </a:xfrm>
            <a:custGeom>
              <a:avLst/>
              <a:gdLst/>
              <a:ahLst/>
              <a:cxnLst>
                <a:cxn ang="0">
                  <a:pos x="19" y="461"/>
                </a:cxn>
                <a:cxn ang="0">
                  <a:pos x="1349" y="461"/>
                </a:cxn>
                <a:cxn ang="0">
                  <a:pos x="1057" y="83"/>
                </a:cxn>
                <a:cxn ang="0">
                  <a:pos x="1056" y="83"/>
                </a:cxn>
                <a:cxn ang="0">
                  <a:pos x="1050" y="82"/>
                </a:cxn>
                <a:cxn ang="0">
                  <a:pos x="1042" y="80"/>
                </a:cxn>
                <a:cxn ang="0">
                  <a:pos x="1031" y="79"/>
                </a:cxn>
                <a:cxn ang="0">
                  <a:pos x="1018" y="75"/>
                </a:cxn>
                <a:cxn ang="0">
                  <a:pos x="1002" y="73"/>
                </a:cxn>
                <a:cxn ang="0">
                  <a:pos x="984" y="68"/>
                </a:cxn>
                <a:cxn ang="0">
                  <a:pos x="964" y="65"/>
                </a:cxn>
                <a:cxn ang="0">
                  <a:pos x="941" y="61"/>
                </a:cxn>
                <a:cxn ang="0">
                  <a:pos x="916" y="57"/>
                </a:cxn>
                <a:cxn ang="0">
                  <a:pos x="891" y="52"/>
                </a:cxn>
                <a:cxn ang="0">
                  <a:pos x="863" y="47"/>
                </a:cxn>
                <a:cxn ang="0">
                  <a:pos x="835" y="43"/>
                </a:cxn>
                <a:cxn ang="0">
                  <a:pos x="805" y="38"/>
                </a:cxn>
                <a:cxn ang="0">
                  <a:pos x="775" y="34"/>
                </a:cxn>
                <a:cxn ang="0">
                  <a:pos x="744" y="29"/>
                </a:cxn>
                <a:cxn ang="0">
                  <a:pos x="711" y="24"/>
                </a:cxn>
                <a:cxn ang="0">
                  <a:pos x="679" y="20"/>
                </a:cxn>
                <a:cxn ang="0">
                  <a:pos x="647" y="16"/>
                </a:cxn>
                <a:cxn ang="0">
                  <a:pos x="615" y="13"/>
                </a:cxn>
                <a:cxn ang="0">
                  <a:pos x="582" y="9"/>
                </a:cxn>
                <a:cxn ang="0">
                  <a:pos x="550" y="7"/>
                </a:cxn>
                <a:cxn ang="0">
                  <a:pos x="519" y="5"/>
                </a:cxn>
                <a:cxn ang="0">
                  <a:pos x="488" y="3"/>
                </a:cxn>
                <a:cxn ang="0">
                  <a:pos x="459" y="1"/>
                </a:cxn>
                <a:cxn ang="0">
                  <a:pos x="430" y="0"/>
                </a:cxn>
                <a:cxn ang="0">
                  <a:pos x="403" y="1"/>
                </a:cxn>
                <a:cxn ang="0">
                  <a:pos x="376" y="1"/>
                </a:cxn>
                <a:cxn ang="0">
                  <a:pos x="352" y="4"/>
                </a:cxn>
                <a:cxn ang="0">
                  <a:pos x="329" y="6"/>
                </a:cxn>
                <a:cxn ang="0">
                  <a:pos x="308" y="9"/>
                </a:cxn>
                <a:cxn ang="0">
                  <a:pos x="290" y="14"/>
                </a:cxn>
                <a:cxn ang="0">
                  <a:pos x="276" y="19"/>
                </a:cxn>
                <a:cxn ang="0">
                  <a:pos x="262" y="23"/>
                </a:cxn>
                <a:cxn ang="0">
                  <a:pos x="247" y="29"/>
                </a:cxn>
                <a:cxn ang="0">
                  <a:pos x="231" y="35"/>
                </a:cxn>
                <a:cxn ang="0">
                  <a:pos x="215" y="43"/>
                </a:cxn>
                <a:cxn ang="0">
                  <a:pos x="198" y="51"/>
                </a:cxn>
                <a:cxn ang="0">
                  <a:pos x="182" y="60"/>
                </a:cxn>
                <a:cxn ang="0">
                  <a:pos x="164" y="69"/>
                </a:cxn>
                <a:cxn ang="0">
                  <a:pos x="147" y="80"/>
                </a:cxn>
                <a:cxn ang="0">
                  <a:pos x="131" y="91"/>
                </a:cxn>
                <a:cxn ang="0">
                  <a:pos x="115" y="103"/>
                </a:cxn>
                <a:cxn ang="0">
                  <a:pos x="99" y="115"/>
                </a:cxn>
                <a:cxn ang="0">
                  <a:pos x="84" y="129"/>
                </a:cxn>
                <a:cxn ang="0">
                  <a:pos x="70" y="143"/>
                </a:cxn>
                <a:cxn ang="0">
                  <a:pos x="57" y="158"/>
                </a:cxn>
                <a:cxn ang="0">
                  <a:pos x="46" y="174"/>
                </a:cxn>
                <a:cxn ang="0">
                  <a:pos x="19" y="223"/>
                </a:cxn>
                <a:cxn ang="0">
                  <a:pos x="5" y="271"/>
                </a:cxn>
                <a:cxn ang="0">
                  <a:pos x="0" y="319"/>
                </a:cxn>
                <a:cxn ang="0">
                  <a:pos x="0" y="364"/>
                </a:cxn>
                <a:cxn ang="0">
                  <a:pos x="5" y="404"/>
                </a:cxn>
                <a:cxn ang="0">
                  <a:pos x="11" y="433"/>
                </a:cxn>
                <a:cxn ang="0">
                  <a:pos x="17" y="454"/>
                </a:cxn>
                <a:cxn ang="0">
                  <a:pos x="19" y="461"/>
                </a:cxn>
              </a:cxnLst>
              <a:rect l="0" t="0" r="r" b="b"/>
              <a:pathLst>
                <a:path w="1349" h="461">
                  <a:moveTo>
                    <a:pt x="19" y="461"/>
                  </a:moveTo>
                  <a:lnTo>
                    <a:pt x="1349" y="461"/>
                  </a:lnTo>
                  <a:lnTo>
                    <a:pt x="1057" y="83"/>
                  </a:lnTo>
                  <a:lnTo>
                    <a:pt x="1056" y="83"/>
                  </a:lnTo>
                  <a:lnTo>
                    <a:pt x="1050" y="82"/>
                  </a:lnTo>
                  <a:lnTo>
                    <a:pt x="1042" y="80"/>
                  </a:lnTo>
                  <a:lnTo>
                    <a:pt x="1031" y="79"/>
                  </a:lnTo>
                  <a:lnTo>
                    <a:pt x="1018" y="75"/>
                  </a:lnTo>
                  <a:lnTo>
                    <a:pt x="1002" y="73"/>
                  </a:lnTo>
                  <a:lnTo>
                    <a:pt x="984" y="68"/>
                  </a:lnTo>
                  <a:lnTo>
                    <a:pt x="964" y="65"/>
                  </a:lnTo>
                  <a:lnTo>
                    <a:pt x="941" y="61"/>
                  </a:lnTo>
                  <a:lnTo>
                    <a:pt x="916" y="57"/>
                  </a:lnTo>
                  <a:lnTo>
                    <a:pt x="891" y="52"/>
                  </a:lnTo>
                  <a:lnTo>
                    <a:pt x="863" y="47"/>
                  </a:lnTo>
                  <a:lnTo>
                    <a:pt x="835" y="43"/>
                  </a:lnTo>
                  <a:lnTo>
                    <a:pt x="805" y="38"/>
                  </a:lnTo>
                  <a:lnTo>
                    <a:pt x="775" y="34"/>
                  </a:lnTo>
                  <a:lnTo>
                    <a:pt x="744" y="29"/>
                  </a:lnTo>
                  <a:lnTo>
                    <a:pt x="711" y="24"/>
                  </a:lnTo>
                  <a:lnTo>
                    <a:pt x="679" y="20"/>
                  </a:lnTo>
                  <a:lnTo>
                    <a:pt x="647" y="16"/>
                  </a:lnTo>
                  <a:lnTo>
                    <a:pt x="615" y="13"/>
                  </a:lnTo>
                  <a:lnTo>
                    <a:pt x="582" y="9"/>
                  </a:lnTo>
                  <a:lnTo>
                    <a:pt x="550" y="7"/>
                  </a:lnTo>
                  <a:lnTo>
                    <a:pt x="519" y="5"/>
                  </a:lnTo>
                  <a:lnTo>
                    <a:pt x="488" y="3"/>
                  </a:lnTo>
                  <a:lnTo>
                    <a:pt x="459" y="1"/>
                  </a:lnTo>
                  <a:lnTo>
                    <a:pt x="430" y="0"/>
                  </a:lnTo>
                  <a:lnTo>
                    <a:pt x="403" y="1"/>
                  </a:lnTo>
                  <a:lnTo>
                    <a:pt x="376" y="1"/>
                  </a:lnTo>
                  <a:lnTo>
                    <a:pt x="352" y="4"/>
                  </a:lnTo>
                  <a:lnTo>
                    <a:pt x="329" y="6"/>
                  </a:lnTo>
                  <a:lnTo>
                    <a:pt x="308" y="9"/>
                  </a:lnTo>
                  <a:lnTo>
                    <a:pt x="290" y="14"/>
                  </a:lnTo>
                  <a:lnTo>
                    <a:pt x="276" y="19"/>
                  </a:lnTo>
                  <a:lnTo>
                    <a:pt x="262" y="23"/>
                  </a:lnTo>
                  <a:lnTo>
                    <a:pt x="247" y="29"/>
                  </a:lnTo>
                  <a:lnTo>
                    <a:pt x="231" y="35"/>
                  </a:lnTo>
                  <a:lnTo>
                    <a:pt x="215" y="43"/>
                  </a:lnTo>
                  <a:lnTo>
                    <a:pt x="198" y="51"/>
                  </a:lnTo>
                  <a:lnTo>
                    <a:pt x="182" y="60"/>
                  </a:lnTo>
                  <a:lnTo>
                    <a:pt x="164" y="69"/>
                  </a:lnTo>
                  <a:lnTo>
                    <a:pt x="147" y="80"/>
                  </a:lnTo>
                  <a:lnTo>
                    <a:pt x="131" y="91"/>
                  </a:lnTo>
                  <a:lnTo>
                    <a:pt x="115" y="103"/>
                  </a:lnTo>
                  <a:lnTo>
                    <a:pt x="99" y="115"/>
                  </a:lnTo>
                  <a:lnTo>
                    <a:pt x="84" y="129"/>
                  </a:lnTo>
                  <a:lnTo>
                    <a:pt x="70" y="143"/>
                  </a:lnTo>
                  <a:lnTo>
                    <a:pt x="57" y="158"/>
                  </a:lnTo>
                  <a:lnTo>
                    <a:pt x="46" y="174"/>
                  </a:lnTo>
                  <a:lnTo>
                    <a:pt x="19" y="223"/>
                  </a:lnTo>
                  <a:lnTo>
                    <a:pt x="5" y="271"/>
                  </a:lnTo>
                  <a:lnTo>
                    <a:pt x="0" y="319"/>
                  </a:lnTo>
                  <a:lnTo>
                    <a:pt x="0" y="364"/>
                  </a:lnTo>
                  <a:lnTo>
                    <a:pt x="5" y="404"/>
                  </a:lnTo>
                  <a:lnTo>
                    <a:pt x="11" y="433"/>
                  </a:lnTo>
                  <a:lnTo>
                    <a:pt x="17" y="454"/>
                  </a:lnTo>
                  <a:lnTo>
                    <a:pt x="19" y="461"/>
                  </a:lnTo>
                  <a:close/>
                </a:path>
              </a:pathLst>
            </a:custGeom>
            <a:solidFill>
              <a:srgbClr val="0035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4" name="Freeform 10"/>
            <p:cNvSpPr>
              <a:spLocks/>
            </p:cNvSpPr>
            <p:nvPr/>
          </p:nvSpPr>
          <p:spPr bwMode="auto">
            <a:xfrm>
              <a:off x="4713" y="1168"/>
              <a:ext cx="688" cy="680"/>
            </a:xfrm>
            <a:custGeom>
              <a:avLst/>
              <a:gdLst/>
              <a:ahLst/>
              <a:cxnLst>
                <a:cxn ang="0">
                  <a:pos x="762" y="45"/>
                </a:cxn>
                <a:cxn ang="0">
                  <a:pos x="722" y="56"/>
                </a:cxn>
                <a:cxn ang="0">
                  <a:pos x="660" y="76"/>
                </a:cxn>
                <a:cxn ang="0">
                  <a:pos x="589" y="111"/>
                </a:cxn>
                <a:cxn ang="0">
                  <a:pos x="525" y="162"/>
                </a:cxn>
                <a:cxn ang="0">
                  <a:pos x="472" y="240"/>
                </a:cxn>
                <a:cxn ang="0">
                  <a:pos x="433" y="338"/>
                </a:cxn>
                <a:cxn ang="0">
                  <a:pos x="408" y="460"/>
                </a:cxn>
                <a:cxn ang="0">
                  <a:pos x="389" y="626"/>
                </a:cxn>
                <a:cxn ang="0">
                  <a:pos x="369" y="760"/>
                </a:cxn>
                <a:cxn ang="0">
                  <a:pos x="315" y="823"/>
                </a:cxn>
                <a:cxn ang="0">
                  <a:pos x="232" y="777"/>
                </a:cxn>
                <a:cxn ang="0">
                  <a:pos x="182" y="685"/>
                </a:cxn>
                <a:cxn ang="0">
                  <a:pos x="0" y="747"/>
                </a:cxn>
                <a:cxn ang="0">
                  <a:pos x="7" y="776"/>
                </a:cxn>
                <a:cxn ang="0">
                  <a:pos x="31" y="852"/>
                </a:cxn>
                <a:cxn ang="0">
                  <a:pos x="63" y="937"/>
                </a:cxn>
                <a:cxn ang="0">
                  <a:pos x="98" y="992"/>
                </a:cxn>
                <a:cxn ang="0">
                  <a:pos x="142" y="1045"/>
                </a:cxn>
                <a:cxn ang="0">
                  <a:pos x="193" y="1093"/>
                </a:cxn>
                <a:cxn ang="0">
                  <a:pos x="241" y="1126"/>
                </a:cxn>
                <a:cxn ang="0">
                  <a:pos x="283" y="1142"/>
                </a:cxn>
                <a:cxn ang="0">
                  <a:pos x="328" y="1148"/>
                </a:cxn>
                <a:cxn ang="0">
                  <a:pos x="360" y="1142"/>
                </a:cxn>
                <a:cxn ang="0">
                  <a:pos x="418" y="1131"/>
                </a:cxn>
                <a:cxn ang="0">
                  <a:pos x="438" y="1143"/>
                </a:cxn>
                <a:cxn ang="0">
                  <a:pos x="453" y="1174"/>
                </a:cxn>
                <a:cxn ang="0">
                  <a:pos x="476" y="1218"/>
                </a:cxn>
                <a:cxn ang="0">
                  <a:pos x="521" y="1265"/>
                </a:cxn>
                <a:cxn ang="0">
                  <a:pos x="603" y="1313"/>
                </a:cxn>
                <a:cxn ang="0">
                  <a:pos x="734" y="1351"/>
                </a:cxn>
                <a:cxn ang="0">
                  <a:pos x="854" y="1360"/>
                </a:cxn>
                <a:cxn ang="0">
                  <a:pos x="956" y="1349"/>
                </a:cxn>
                <a:cxn ang="0">
                  <a:pos x="1029" y="1331"/>
                </a:cxn>
                <a:cxn ang="0">
                  <a:pos x="1071" y="1315"/>
                </a:cxn>
                <a:cxn ang="0">
                  <a:pos x="1094" y="1276"/>
                </a:cxn>
                <a:cxn ang="0">
                  <a:pos x="1151" y="1126"/>
                </a:cxn>
                <a:cxn ang="0">
                  <a:pos x="1230" y="911"/>
                </a:cxn>
                <a:cxn ang="0">
                  <a:pos x="1307" y="687"/>
                </a:cxn>
                <a:cxn ang="0">
                  <a:pos x="1361" y="510"/>
                </a:cxn>
                <a:cxn ang="0">
                  <a:pos x="1375" y="408"/>
                </a:cxn>
                <a:cxn ang="0">
                  <a:pos x="1364" y="292"/>
                </a:cxn>
                <a:cxn ang="0">
                  <a:pos x="1334" y="189"/>
                </a:cxn>
                <a:cxn ang="0">
                  <a:pos x="1287" y="118"/>
                </a:cxn>
                <a:cxn ang="0">
                  <a:pos x="1201" y="31"/>
                </a:cxn>
                <a:cxn ang="0">
                  <a:pos x="1143" y="3"/>
                </a:cxn>
                <a:cxn ang="0">
                  <a:pos x="1053" y="97"/>
                </a:cxn>
                <a:cxn ang="0">
                  <a:pos x="960" y="124"/>
                </a:cxn>
                <a:cxn ang="0">
                  <a:pos x="874" y="106"/>
                </a:cxn>
                <a:cxn ang="0">
                  <a:pos x="808" y="72"/>
                </a:cxn>
                <a:cxn ang="0">
                  <a:pos x="774" y="46"/>
                </a:cxn>
              </a:cxnLst>
              <a:rect l="0" t="0" r="r" b="b"/>
              <a:pathLst>
                <a:path w="1375" h="1360">
                  <a:moveTo>
                    <a:pt x="771" y="44"/>
                  </a:moveTo>
                  <a:lnTo>
                    <a:pt x="769" y="44"/>
                  </a:lnTo>
                  <a:lnTo>
                    <a:pt x="762" y="45"/>
                  </a:lnTo>
                  <a:lnTo>
                    <a:pt x="752" y="48"/>
                  </a:lnTo>
                  <a:lnTo>
                    <a:pt x="738" y="51"/>
                  </a:lnTo>
                  <a:lnTo>
                    <a:pt x="722" y="56"/>
                  </a:lnTo>
                  <a:lnTo>
                    <a:pt x="702" y="61"/>
                  </a:lnTo>
                  <a:lnTo>
                    <a:pt x="681" y="68"/>
                  </a:lnTo>
                  <a:lnTo>
                    <a:pt x="660" y="76"/>
                  </a:lnTo>
                  <a:lnTo>
                    <a:pt x="635" y="87"/>
                  </a:lnTo>
                  <a:lnTo>
                    <a:pt x="612" y="98"/>
                  </a:lnTo>
                  <a:lnTo>
                    <a:pt x="589" y="111"/>
                  </a:lnTo>
                  <a:lnTo>
                    <a:pt x="566" y="126"/>
                  </a:lnTo>
                  <a:lnTo>
                    <a:pt x="544" y="143"/>
                  </a:lnTo>
                  <a:lnTo>
                    <a:pt x="525" y="162"/>
                  </a:lnTo>
                  <a:lnTo>
                    <a:pt x="506" y="182"/>
                  </a:lnTo>
                  <a:lnTo>
                    <a:pt x="491" y="205"/>
                  </a:lnTo>
                  <a:lnTo>
                    <a:pt x="472" y="240"/>
                  </a:lnTo>
                  <a:lnTo>
                    <a:pt x="456" y="272"/>
                  </a:lnTo>
                  <a:lnTo>
                    <a:pt x="443" y="305"/>
                  </a:lnTo>
                  <a:lnTo>
                    <a:pt x="433" y="338"/>
                  </a:lnTo>
                  <a:lnTo>
                    <a:pt x="423" y="374"/>
                  </a:lnTo>
                  <a:lnTo>
                    <a:pt x="415" y="414"/>
                  </a:lnTo>
                  <a:lnTo>
                    <a:pt x="408" y="460"/>
                  </a:lnTo>
                  <a:lnTo>
                    <a:pt x="400" y="514"/>
                  </a:lnTo>
                  <a:lnTo>
                    <a:pt x="394" y="571"/>
                  </a:lnTo>
                  <a:lnTo>
                    <a:pt x="389" y="626"/>
                  </a:lnTo>
                  <a:lnTo>
                    <a:pt x="384" y="677"/>
                  </a:lnTo>
                  <a:lnTo>
                    <a:pt x="379" y="722"/>
                  </a:lnTo>
                  <a:lnTo>
                    <a:pt x="369" y="760"/>
                  </a:lnTo>
                  <a:lnTo>
                    <a:pt x="357" y="791"/>
                  </a:lnTo>
                  <a:lnTo>
                    <a:pt x="339" y="813"/>
                  </a:lnTo>
                  <a:lnTo>
                    <a:pt x="315" y="823"/>
                  </a:lnTo>
                  <a:lnTo>
                    <a:pt x="285" y="821"/>
                  </a:lnTo>
                  <a:lnTo>
                    <a:pt x="258" y="803"/>
                  </a:lnTo>
                  <a:lnTo>
                    <a:pt x="232" y="777"/>
                  </a:lnTo>
                  <a:lnTo>
                    <a:pt x="212" y="746"/>
                  </a:lnTo>
                  <a:lnTo>
                    <a:pt x="194" y="714"/>
                  </a:lnTo>
                  <a:lnTo>
                    <a:pt x="182" y="685"/>
                  </a:lnTo>
                  <a:lnTo>
                    <a:pt x="174" y="665"/>
                  </a:lnTo>
                  <a:lnTo>
                    <a:pt x="171" y="657"/>
                  </a:lnTo>
                  <a:lnTo>
                    <a:pt x="0" y="747"/>
                  </a:lnTo>
                  <a:lnTo>
                    <a:pt x="1" y="750"/>
                  </a:lnTo>
                  <a:lnTo>
                    <a:pt x="3" y="761"/>
                  </a:lnTo>
                  <a:lnTo>
                    <a:pt x="7" y="776"/>
                  </a:lnTo>
                  <a:lnTo>
                    <a:pt x="13" y="796"/>
                  </a:lnTo>
                  <a:lnTo>
                    <a:pt x="20" y="822"/>
                  </a:lnTo>
                  <a:lnTo>
                    <a:pt x="31" y="852"/>
                  </a:lnTo>
                  <a:lnTo>
                    <a:pt x="41" y="884"/>
                  </a:lnTo>
                  <a:lnTo>
                    <a:pt x="55" y="919"/>
                  </a:lnTo>
                  <a:lnTo>
                    <a:pt x="63" y="937"/>
                  </a:lnTo>
                  <a:lnTo>
                    <a:pt x="72" y="955"/>
                  </a:lnTo>
                  <a:lnTo>
                    <a:pt x="84" y="974"/>
                  </a:lnTo>
                  <a:lnTo>
                    <a:pt x="98" y="992"/>
                  </a:lnTo>
                  <a:lnTo>
                    <a:pt x="111" y="1011"/>
                  </a:lnTo>
                  <a:lnTo>
                    <a:pt x="126" y="1028"/>
                  </a:lnTo>
                  <a:lnTo>
                    <a:pt x="142" y="1045"/>
                  </a:lnTo>
                  <a:lnTo>
                    <a:pt x="159" y="1063"/>
                  </a:lnTo>
                  <a:lnTo>
                    <a:pt x="176" y="1078"/>
                  </a:lnTo>
                  <a:lnTo>
                    <a:pt x="193" y="1093"/>
                  </a:lnTo>
                  <a:lnTo>
                    <a:pt x="209" y="1105"/>
                  </a:lnTo>
                  <a:lnTo>
                    <a:pt x="225" y="1117"/>
                  </a:lnTo>
                  <a:lnTo>
                    <a:pt x="241" y="1126"/>
                  </a:lnTo>
                  <a:lnTo>
                    <a:pt x="256" y="1133"/>
                  </a:lnTo>
                  <a:lnTo>
                    <a:pt x="270" y="1139"/>
                  </a:lnTo>
                  <a:lnTo>
                    <a:pt x="283" y="1142"/>
                  </a:lnTo>
                  <a:lnTo>
                    <a:pt x="304" y="1146"/>
                  </a:lnTo>
                  <a:lnTo>
                    <a:pt x="318" y="1147"/>
                  </a:lnTo>
                  <a:lnTo>
                    <a:pt x="328" y="1148"/>
                  </a:lnTo>
                  <a:lnTo>
                    <a:pt x="337" y="1147"/>
                  </a:lnTo>
                  <a:lnTo>
                    <a:pt x="346" y="1144"/>
                  </a:lnTo>
                  <a:lnTo>
                    <a:pt x="360" y="1142"/>
                  </a:lnTo>
                  <a:lnTo>
                    <a:pt x="379" y="1137"/>
                  </a:lnTo>
                  <a:lnTo>
                    <a:pt x="406" y="1132"/>
                  </a:lnTo>
                  <a:lnTo>
                    <a:pt x="418" y="1131"/>
                  </a:lnTo>
                  <a:lnTo>
                    <a:pt x="426" y="1133"/>
                  </a:lnTo>
                  <a:lnTo>
                    <a:pt x="433" y="1137"/>
                  </a:lnTo>
                  <a:lnTo>
                    <a:pt x="438" y="1143"/>
                  </a:lnTo>
                  <a:lnTo>
                    <a:pt x="443" y="1152"/>
                  </a:lnTo>
                  <a:lnTo>
                    <a:pt x="448" y="1163"/>
                  </a:lnTo>
                  <a:lnTo>
                    <a:pt x="453" y="1174"/>
                  </a:lnTo>
                  <a:lnTo>
                    <a:pt x="459" y="1188"/>
                  </a:lnTo>
                  <a:lnTo>
                    <a:pt x="467" y="1202"/>
                  </a:lnTo>
                  <a:lnTo>
                    <a:pt x="476" y="1218"/>
                  </a:lnTo>
                  <a:lnTo>
                    <a:pt x="488" y="1233"/>
                  </a:lnTo>
                  <a:lnTo>
                    <a:pt x="503" y="1249"/>
                  </a:lnTo>
                  <a:lnTo>
                    <a:pt x="521" y="1265"/>
                  </a:lnTo>
                  <a:lnTo>
                    <a:pt x="543" y="1282"/>
                  </a:lnTo>
                  <a:lnTo>
                    <a:pt x="571" y="1298"/>
                  </a:lnTo>
                  <a:lnTo>
                    <a:pt x="603" y="1313"/>
                  </a:lnTo>
                  <a:lnTo>
                    <a:pt x="648" y="1330"/>
                  </a:lnTo>
                  <a:lnTo>
                    <a:pt x="692" y="1343"/>
                  </a:lnTo>
                  <a:lnTo>
                    <a:pt x="734" y="1351"/>
                  </a:lnTo>
                  <a:lnTo>
                    <a:pt x="776" y="1356"/>
                  </a:lnTo>
                  <a:lnTo>
                    <a:pt x="816" y="1360"/>
                  </a:lnTo>
                  <a:lnTo>
                    <a:pt x="854" y="1360"/>
                  </a:lnTo>
                  <a:lnTo>
                    <a:pt x="890" y="1358"/>
                  </a:lnTo>
                  <a:lnTo>
                    <a:pt x="924" y="1354"/>
                  </a:lnTo>
                  <a:lnTo>
                    <a:pt x="956" y="1349"/>
                  </a:lnTo>
                  <a:lnTo>
                    <a:pt x="983" y="1344"/>
                  </a:lnTo>
                  <a:lnTo>
                    <a:pt x="1009" y="1338"/>
                  </a:lnTo>
                  <a:lnTo>
                    <a:pt x="1029" y="1331"/>
                  </a:lnTo>
                  <a:lnTo>
                    <a:pt x="1048" y="1325"/>
                  </a:lnTo>
                  <a:lnTo>
                    <a:pt x="1062" y="1320"/>
                  </a:lnTo>
                  <a:lnTo>
                    <a:pt x="1071" y="1315"/>
                  </a:lnTo>
                  <a:lnTo>
                    <a:pt x="1077" y="1313"/>
                  </a:lnTo>
                  <a:lnTo>
                    <a:pt x="1082" y="1302"/>
                  </a:lnTo>
                  <a:lnTo>
                    <a:pt x="1094" y="1276"/>
                  </a:lnTo>
                  <a:lnTo>
                    <a:pt x="1110" y="1237"/>
                  </a:lnTo>
                  <a:lnTo>
                    <a:pt x="1129" y="1186"/>
                  </a:lnTo>
                  <a:lnTo>
                    <a:pt x="1151" y="1126"/>
                  </a:lnTo>
                  <a:lnTo>
                    <a:pt x="1177" y="1059"/>
                  </a:lnTo>
                  <a:lnTo>
                    <a:pt x="1203" y="987"/>
                  </a:lnTo>
                  <a:lnTo>
                    <a:pt x="1230" y="911"/>
                  </a:lnTo>
                  <a:lnTo>
                    <a:pt x="1256" y="834"/>
                  </a:lnTo>
                  <a:lnTo>
                    <a:pt x="1283" y="758"/>
                  </a:lnTo>
                  <a:lnTo>
                    <a:pt x="1307" y="687"/>
                  </a:lnTo>
                  <a:lnTo>
                    <a:pt x="1328" y="619"/>
                  </a:lnTo>
                  <a:lnTo>
                    <a:pt x="1346" y="560"/>
                  </a:lnTo>
                  <a:lnTo>
                    <a:pt x="1361" y="510"/>
                  </a:lnTo>
                  <a:lnTo>
                    <a:pt x="1370" y="470"/>
                  </a:lnTo>
                  <a:lnTo>
                    <a:pt x="1375" y="445"/>
                  </a:lnTo>
                  <a:lnTo>
                    <a:pt x="1375" y="408"/>
                  </a:lnTo>
                  <a:lnTo>
                    <a:pt x="1374" y="369"/>
                  </a:lnTo>
                  <a:lnTo>
                    <a:pt x="1370" y="330"/>
                  </a:lnTo>
                  <a:lnTo>
                    <a:pt x="1364" y="292"/>
                  </a:lnTo>
                  <a:lnTo>
                    <a:pt x="1356" y="255"/>
                  </a:lnTo>
                  <a:lnTo>
                    <a:pt x="1346" y="220"/>
                  </a:lnTo>
                  <a:lnTo>
                    <a:pt x="1334" y="189"/>
                  </a:lnTo>
                  <a:lnTo>
                    <a:pt x="1322" y="163"/>
                  </a:lnTo>
                  <a:lnTo>
                    <a:pt x="1308" y="144"/>
                  </a:lnTo>
                  <a:lnTo>
                    <a:pt x="1287" y="118"/>
                  </a:lnTo>
                  <a:lnTo>
                    <a:pt x="1260" y="88"/>
                  </a:lnTo>
                  <a:lnTo>
                    <a:pt x="1231" y="58"/>
                  </a:lnTo>
                  <a:lnTo>
                    <a:pt x="1201" y="31"/>
                  </a:lnTo>
                  <a:lnTo>
                    <a:pt x="1174" y="11"/>
                  </a:lnTo>
                  <a:lnTo>
                    <a:pt x="1155" y="0"/>
                  </a:lnTo>
                  <a:lnTo>
                    <a:pt x="1143" y="3"/>
                  </a:lnTo>
                  <a:lnTo>
                    <a:pt x="1115" y="43"/>
                  </a:lnTo>
                  <a:lnTo>
                    <a:pt x="1085" y="74"/>
                  </a:lnTo>
                  <a:lnTo>
                    <a:pt x="1053" y="97"/>
                  </a:lnTo>
                  <a:lnTo>
                    <a:pt x="1022" y="112"/>
                  </a:lnTo>
                  <a:lnTo>
                    <a:pt x="990" y="120"/>
                  </a:lnTo>
                  <a:lnTo>
                    <a:pt x="960" y="124"/>
                  </a:lnTo>
                  <a:lnTo>
                    <a:pt x="930" y="121"/>
                  </a:lnTo>
                  <a:lnTo>
                    <a:pt x="901" y="114"/>
                  </a:lnTo>
                  <a:lnTo>
                    <a:pt x="874" y="106"/>
                  </a:lnTo>
                  <a:lnTo>
                    <a:pt x="850" y="96"/>
                  </a:lnTo>
                  <a:lnTo>
                    <a:pt x="828" y="83"/>
                  </a:lnTo>
                  <a:lnTo>
                    <a:pt x="808" y="72"/>
                  </a:lnTo>
                  <a:lnTo>
                    <a:pt x="793" y="61"/>
                  </a:lnTo>
                  <a:lnTo>
                    <a:pt x="782" y="52"/>
                  </a:lnTo>
                  <a:lnTo>
                    <a:pt x="774" y="46"/>
                  </a:lnTo>
                  <a:lnTo>
                    <a:pt x="771" y="44"/>
                  </a:lnTo>
                  <a:close/>
                </a:path>
              </a:pathLst>
            </a:custGeom>
            <a:solidFill>
              <a:srgbClr val="D87C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5" name="Freeform 11"/>
            <p:cNvSpPr>
              <a:spLocks/>
            </p:cNvSpPr>
            <p:nvPr/>
          </p:nvSpPr>
          <p:spPr bwMode="auto">
            <a:xfrm>
              <a:off x="4384" y="762"/>
              <a:ext cx="541" cy="663"/>
            </a:xfrm>
            <a:custGeom>
              <a:avLst/>
              <a:gdLst/>
              <a:ahLst/>
              <a:cxnLst>
                <a:cxn ang="0">
                  <a:pos x="22" y="187"/>
                </a:cxn>
                <a:cxn ang="0">
                  <a:pos x="69" y="1060"/>
                </a:cxn>
                <a:cxn ang="0">
                  <a:pos x="330" y="1065"/>
                </a:cxn>
                <a:cxn ang="0">
                  <a:pos x="330" y="1091"/>
                </a:cxn>
                <a:cxn ang="0">
                  <a:pos x="0" y="1123"/>
                </a:cxn>
                <a:cxn ang="0">
                  <a:pos x="0" y="1219"/>
                </a:cxn>
                <a:cxn ang="0">
                  <a:pos x="272" y="1326"/>
                </a:cxn>
                <a:cxn ang="0">
                  <a:pos x="1017" y="1166"/>
                </a:cxn>
                <a:cxn ang="0">
                  <a:pos x="1017" y="1107"/>
                </a:cxn>
                <a:cxn ang="0">
                  <a:pos x="783" y="1065"/>
                </a:cxn>
                <a:cxn ang="0">
                  <a:pos x="783" y="1017"/>
                </a:cxn>
                <a:cxn ang="0">
                  <a:pos x="1054" y="921"/>
                </a:cxn>
                <a:cxn ang="0">
                  <a:pos x="1081" y="21"/>
                </a:cxn>
                <a:cxn ang="0">
                  <a:pos x="192" y="0"/>
                </a:cxn>
                <a:cxn ang="0">
                  <a:pos x="22" y="187"/>
                </a:cxn>
              </a:cxnLst>
              <a:rect l="0" t="0" r="r" b="b"/>
              <a:pathLst>
                <a:path w="1081" h="1326">
                  <a:moveTo>
                    <a:pt x="22" y="187"/>
                  </a:moveTo>
                  <a:lnTo>
                    <a:pt x="69" y="1060"/>
                  </a:lnTo>
                  <a:lnTo>
                    <a:pt x="330" y="1065"/>
                  </a:lnTo>
                  <a:lnTo>
                    <a:pt x="330" y="1091"/>
                  </a:lnTo>
                  <a:lnTo>
                    <a:pt x="0" y="1123"/>
                  </a:lnTo>
                  <a:lnTo>
                    <a:pt x="0" y="1219"/>
                  </a:lnTo>
                  <a:lnTo>
                    <a:pt x="272" y="1326"/>
                  </a:lnTo>
                  <a:lnTo>
                    <a:pt x="1017" y="1166"/>
                  </a:lnTo>
                  <a:lnTo>
                    <a:pt x="1017" y="1107"/>
                  </a:lnTo>
                  <a:lnTo>
                    <a:pt x="783" y="1065"/>
                  </a:lnTo>
                  <a:lnTo>
                    <a:pt x="783" y="1017"/>
                  </a:lnTo>
                  <a:lnTo>
                    <a:pt x="1054" y="921"/>
                  </a:lnTo>
                  <a:lnTo>
                    <a:pt x="1081" y="21"/>
                  </a:lnTo>
                  <a:lnTo>
                    <a:pt x="192" y="0"/>
                  </a:lnTo>
                  <a:lnTo>
                    <a:pt x="22" y="187"/>
                  </a:lnTo>
                  <a:close/>
                </a:path>
              </a:pathLst>
            </a:custGeom>
            <a:solidFill>
              <a:srgbClr val="D8D8D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6" name="Freeform 12"/>
            <p:cNvSpPr>
              <a:spLocks/>
            </p:cNvSpPr>
            <p:nvPr/>
          </p:nvSpPr>
          <p:spPr bwMode="auto">
            <a:xfrm>
              <a:off x="4467" y="1335"/>
              <a:ext cx="476" cy="189"/>
            </a:xfrm>
            <a:custGeom>
              <a:avLst/>
              <a:gdLst/>
              <a:ahLst/>
              <a:cxnLst>
                <a:cxn ang="0">
                  <a:pos x="4" y="149"/>
                </a:cxn>
                <a:cxn ang="0">
                  <a:pos x="0" y="224"/>
                </a:cxn>
                <a:cxn ang="0">
                  <a:pos x="367" y="378"/>
                </a:cxn>
                <a:cxn ang="0">
                  <a:pos x="930" y="212"/>
                </a:cxn>
                <a:cxn ang="0">
                  <a:pos x="952" y="43"/>
                </a:cxn>
                <a:cxn ang="0">
                  <a:pos x="824" y="0"/>
                </a:cxn>
                <a:cxn ang="0">
                  <a:pos x="4" y="149"/>
                </a:cxn>
              </a:cxnLst>
              <a:rect l="0" t="0" r="r" b="b"/>
              <a:pathLst>
                <a:path w="952" h="378">
                  <a:moveTo>
                    <a:pt x="4" y="149"/>
                  </a:moveTo>
                  <a:lnTo>
                    <a:pt x="0" y="224"/>
                  </a:lnTo>
                  <a:lnTo>
                    <a:pt x="367" y="378"/>
                  </a:lnTo>
                  <a:lnTo>
                    <a:pt x="930" y="212"/>
                  </a:lnTo>
                  <a:lnTo>
                    <a:pt x="952" y="43"/>
                  </a:lnTo>
                  <a:lnTo>
                    <a:pt x="824" y="0"/>
                  </a:lnTo>
                  <a:lnTo>
                    <a:pt x="4" y="149"/>
                  </a:lnTo>
                  <a:close/>
                </a:path>
              </a:pathLst>
            </a:custGeom>
            <a:solidFill>
              <a:srgbClr val="BFBFB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7" name="Freeform 13"/>
            <p:cNvSpPr>
              <a:spLocks/>
            </p:cNvSpPr>
            <p:nvPr/>
          </p:nvSpPr>
          <p:spPr bwMode="auto">
            <a:xfrm>
              <a:off x="4851" y="1348"/>
              <a:ext cx="92" cy="125"/>
            </a:xfrm>
            <a:custGeom>
              <a:avLst/>
              <a:gdLst/>
              <a:ahLst/>
              <a:cxnLst>
                <a:cxn ang="0">
                  <a:pos x="6" y="70"/>
                </a:cxn>
                <a:cxn ang="0">
                  <a:pos x="7" y="76"/>
                </a:cxn>
                <a:cxn ang="0">
                  <a:pos x="5" y="84"/>
                </a:cxn>
                <a:cxn ang="0">
                  <a:pos x="3" y="93"/>
                </a:cxn>
                <a:cxn ang="0">
                  <a:pos x="7" y="102"/>
                </a:cxn>
                <a:cxn ang="0">
                  <a:pos x="18" y="115"/>
                </a:cxn>
                <a:cxn ang="0">
                  <a:pos x="31" y="127"/>
                </a:cxn>
                <a:cxn ang="0">
                  <a:pos x="44" y="138"/>
                </a:cxn>
                <a:cxn ang="0">
                  <a:pos x="57" y="148"/>
                </a:cxn>
                <a:cxn ang="0">
                  <a:pos x="69" y="158"/>
                </a:cxn>
                <a:cxn ang="0">
                  <a:pos x="78" y="165"/>
                </a:cxn>
                <a:cxn ang="0">
                  <a:pos x="85" y="169"/>
                </a:cxn>
                <a:cxn ang="0">
                  <a:pos x="87" y="170"/>
                </a:cxn>
                <a:cxn ang="0">
                  <a:pos x="142" y="250"/>
                </a:cxn>
                <a:cxn ang="0">
                  <a:pos x="184" y="42"/>
                </a:cxn>
                <a:cxn ang="0">
                  <a:pos x="72" y="0"/>
                </a:cxn>
                <a:cxn ang="0">
                  <a:pos x="68" y="1"/>
                </a:cxn>
                <a:cxn ang="0">
                  <a:pos x="57" y="4"/>
                </a:cxn>
                <a:cxn ang="0">
                  <a:pos x="44" y="11"/>
                </a:cxn>
                <a:cxn ang="0">
                  <a:pos x="29" y="19"/>
                </a:cxn>
                <a:cxn ang="0">
                  <a:pos x="14" y="30"/>
                </a:cxn>
                <a:cxn ang="0">
                  <a:pos x="5" y="41"/>
                </a:cxn>
                <a:cxn ang="0">
                  <a:pos x="0" y="55"/>
                </a:cxn>
                <a:cxn ang="0">
                  <a:pos x="6" y="70"/>
                </a:cxn>
              </a:cxnLst>
              <a:rect l="0" t="0" r="r" b="b"/>
              <a:pathLst>
                <a:path w="184" h="250">
                  <a:moveTo>
                    <a:pt x="6" y="70"/>
                  </a:moveTo>
                  <a:lnTo>
                    <a:pt x="7" y="76"/>
                  </a:lnTo>
                  <a:lnTo>
                    <a:pt x="5" y="84"/>
                  </a:lnTo>
                  <a:lnTo>
                    <a:pt x="3" y="93"/>
                  </a:lnTo>
                  <a:lnTo>
                    <a:pt x="7" y="102"/>
                  </a:lnTo>
                  <a:lnTo>
                    <a:pt x="18" y="115"/>
                  </a:lnTo>
                  <a:lnTo>
                    <a:pt x="31" y="127"/>
                  </a:lnTo>
                  <a:lnTo>
                    <a:pt x="44" y="138"/>
                  </a:lnTo>
                  <a:lnTo>
                    <a:pt x="57" y="148"/>
                  </a:lnTo>
                  <a:lnTo>
                    <a:pt x="69" y="158"/>
                  </a:lnTo>
                  <a:lnTo>
                    <a:pt x="78" y="165"/>
                  </a:lnTo>
                  <a:lnTo>
                    <a:pt x="85" y="169"/>
                  </a:lnTo>
                  <a:lnTo>
                    <a:pt x="87" y="170"/>
                  </a:lnTo>
                  <a:lnTo>
                    <a:pt x="142" y="250"/>
                  </a:lnTo>
                  <a:lnTo>
                    <a:pt x="184" y="42"/>
                  </a:lnTo>
                  <a:lnTo>
                    <a:pt x="72" y="0"/>
                  </a:lnTo>
                  <a:lnTo>
                    <a:pt x="68" y="1"/>
                  </a:lnTo>
                  <a:lnTo>
                    <a:pt x="57" y="4"/>
                  </a:lnTo>
                  <a:lnTo>
                    <a:pt x="44" y="11"/>
                  </a:lnTo>
                  <a:lnTo>
                    <a:pt x="29" y="19"/>
                  </a:lnTo>
                  <a:lnTo>
                    <a:pt x="14" y="30"/>
                  </a:lnTo>
                  <a:lnTo>
                    <a:pt x="5" y="41"/>
                  </a:lnTo>
                  <a:lnTo>
                    <a:pt x="0" y="55"/>
                  </a:lnTo>
                  <a:lnTo>
                    <a:pt x="6" y="70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8" name="Freeform 14"/>
            <p:cNvSpPr>
              <a:spLocks/>
            </p:cNvSpPr>
            <p:nvPr/>
          </p:nvSpPr>
          <p:spPr bwMode="auto">
            <a:xfrm>
              <a:off x="4682" y="1376"/>
              <a:ext cx="144" cy="160"/>
            </a:xfrm>
            <a:custGeom>
              <a:avLst/>
              <a:gdLst/>
              <a:ahLst/>
              <a:cxnLst>
                <a:cxn ang="0">
                  <a:pos x="12" y="76"/>
                </a:cxn>
                <a:cxn ang="0">
                  <a:pos x="29" y="123"/>
                </a:cxn>
                <a:cxn ang="0">
                  <a:pos x="32" y="171"/>
                </a:cxn>
                <a:cxn ang="0">
                  <a:pos x="30" y="216"/>
                </a:cxn>
                <a:cxn ang="0">
                  <a:pos x="33" y="264"/>
                </a:cxn>
                <a:cxn ang="0">
                  <a:pos x="49" y="304"/>
                </a:cxn>
                <a:cxn ang="0">
                  <a:pos x="85" y="322"/>
                </a:cxn>
                <a:cxn ang="0">
                  <a:pos x="137" y="303"/>
                </a:cxn>
                <a:cxn ang="0">
                  <a:pos x="190" y="270"/>
                </a:cxn>
                <a:cxn ang="0">
                  <a:pos x="225" y="242"/>
                </a:cxn>
                <a:cxn ang="0">
                  <a:pos x="232" y="234"/>
                </a:cxn>
                <a:cxn ang="0">
                  <a:pos x="248" y="209"/>
                </a:cxn>
                <a:cxn ang="0">
                  <a:pos x="269" y="172"/>
                </a:cxn>
                <a:cxn ang="0">
                  <a:pos x="286" y="140"/>
                </a:cxn>
                <a:cxn ang="0">
                  <a:pos x="288" y="104"/>
                </a:cxn>
                <a:cxn ang="0">
                  <a:pos x="275" y="22"/>
                </a:cxn>
                <a:cxn ang="0">
                  <a:pos x="246" y="4"/>
                </a:cxn>
                <a:cxn ang="0">
                  <a:pos x="231" y="21"/>
                </a:cxn>
                <a:cxn ang="0">
                  <a:pos x="222" y="45"/>
                </a:cxn>
                <a:cxn ang="0">
                  <a:pos x="218" y="63"/>
                </a:cxn>
                <a:cxn ang="0">
                  <a:pos x="217" y="65"/>
                </a:cxn>
                <a:cxn ang="0">
                  <a:pos x="209" y="50"/>
                </a:cxn>
                <a:cxn ang="0">
                  <a:pos x="197" y="28"/>
                </a:cxn>
                <a:cxn ang="0">
                  <a:pos x="186" y="8"/>
                </a:cxn>
                <a:cxn ang="0">
                  <a:pos x="178" y="1"/>
                </a:cxn>
                <a:cxn ang="0">
                  <a:pos x="159" y="1"/>
                </a:cxn>
                <a:cxn ang="0">
                  <a:pos x="132" y="5"/>
                </a:cxn>
                <a:cxn ang="0">
                  <a:pos x="99" y="12"/>
                </a:cxn>
                <a:cxn ang="0">
                  <a:pos x="65" y="20"/>
                </a:cxn>
                <a:cxn ang="0">
                  <a:pos x="34" y="30"/>
                </a:cxn>
                <a:cxn ang="0">
                  <a:pos x="11" y="40"/>
                </a:cxn>
                <a:cxn ang="0">
                  <a:pos x="0" y="52"/>
                </a:cxn>
              </a:cxnLst>
              <a:rect l="0" t="0" r="r" b="b"/>
              <a:pathLst>
                <a:path w="288" h="322">
                  <a:moveTo>
                    <a:pt x="0" y="57"/>
                  </a:moveTo>
                  <a:lnTo>
                    <a:pt x="12" y="76"/>
                  </a:lnTo>
                  <a:lnTo>
                    <a:pt x="22" y="98"/>
                  </a:lnTo>
                  <a:lnTo>
                    <a:pt x="29" y="123"/>
                  </a:lnTo>
                  <a:lnTo>
                    <a:pt x="33" y="152"/>
                  </a:lnTo>
                  <a:lnTo>
                    <a:pt x="32" y="171"/>
                  </a:lnTo>
                  <a:lnTo>
                    <a:pt x="30" y="193"/>
                  </a:lnTo>
                  <a:lnTo>
                    <a:pt x="30" y="216"/>
                  </a:lnTo>
                  <a:lnTo>
                    <a:pt x="30" y="241"/>
                  </a:lnTo>
                  <a:lnTo>
                    <a:pt x="33" y="264"/>
                  </a:lnTo>
                  <a:lnTo>
                    <a:pt x="38" y="286"/>
                  </a:lnTo>
                  <a:lnTo>
                    <a:pt x="49" y="304"/>
                  </a:lnTo>
                  <a:lnTo>
                    <a:pt x="64" y="317"/>
                  </a:lnTo>
                  <a:lnTo>
                    <a:pt x="85" y="322"/>
                  </a:lnTo>
                  <a:lnTo>
                    <a:pt x="110" y="316"/>
                  </a:lnTo>
                  <a:lnTo>
                    <a:pt x="137" y="303"/>
                  </a:lnTo>
                  <a:lnTo>
                    <a:pt x="165" y="287"/>
                  </a:lnTo>
                  <a:lnTo>
                    <a:pt x="190" y="270"/>
                  </a:lnTo>
                  <a:lnTo>
                    <a:pt x="210" y="254"/>
                  </a:lnTo>
                  <a:lnTo>
                    <a:pt x="225" y="242"/>
                  </a:lnTo>
                  <a:lnTo>
                    <a:pt x="230" y="237"/>
                  </a:lnTo>
                  <a:lnTo>
                    <a:pt x="232" y="234"/>
                  </a:lnTo>
                  <a:lnTo>
                    <a:pt x="239" y="224"/>
                  </a:lnTo>
                  <a:lnTo>
                    <a:pt x="248" y="209"/>
                  </a:lnTo>
                  <a:lnTo>
                    <a:pt x="258" y="190"/>
                  </a:lnTo>
                  <a:lnTo>
                    <a:pt x="269" y="172"/>
                  </a:lnTo>
                  <a:lnTo>
                    <a:pt x="279" y="154"/>
                  </a:lnTo>
                  <a:lnTo>
                    <a:pt x="286" y="140"/>
                  </a:lnTo>
                  <a:lnTo>
                    <a:pt x="288" y="130"/>
                  </a:lnTo>
                  <a:lnTo>
                    <a:pt x="288" y="104"/>
                  </a:lnTo>
                  <a:lnTo>
                    <a:pt x="285" y="62"/>
                  </a:lnTo>
                  <a:lnTo>
                    <a:pt x="275" y="22"/>
                  </a:lnTo>
                  <a:lnTo>
                    <a:pt x="256" y="2"/>
                  </a:lnTo>
                  <a:lnTo>
                    <a:pt x="246" y="4"/>
                  </a:lnTo>
                  <a:lnTo>
                    <a:pt x="237" y="10"/>
                  </a:lnTo>
                  <a:lnTo>
                    <a:pt x="231" y="21"/>
                  </a:lnTo>
                  <a:lnTo>
                    <a:pt x="225" y="32"/>
                  </a:lnTo>
                  <a:lnTo>
                    <a:pt x="222" y="45"/>
                  </a:lnTo>
                  <a:lnTo>
                    <a:pt x="219" y="57"/>
                  </a:lnTo>
                  <a:lnTo>
                    <a:pt x="218" y="63"/>
                  </a:lnTo>
                  <a:lnTo>
                    <a:pt x="218" y="67"/>
                  </a:lnTo>
                  <a:lnTo>
                    <a:pt x="217" y="65"/>
                  </a:lnTo>
                  <a:lnTo>
                    <a:pt x="214" y="59"/>
                  </a:lnTo>
                  <a:lnTo>
                    <a:pt x="209" y="50"/>
                  </a:lnTo>
                  <a:lnTo>
                    <a:pt x="203" y="39"/>
                  </a:lnTo>
                  <a:lnTo>
                    <a:pt x="197" y="28"/>
                  </a:lnTo>
                  <a:lnTo>
                    <a:pt x="192" y="17"/>
                  </a:lnTo>
                  <a:lnTo>
                    <a:pt x="186" y="8"/>
                  </a:lnTo>
                  <a:lnTo>
                    <a:pt x="181" y="2"/>
                  </a:lnTo>
                  <a:lnTo>
                    <a:pt x="178" y="1"/>
                  </a:lnTo>
                  <a:lnTo>
                    <a:pt x="170" y="0"/>
                  </a:lnTo>
                  <a:lnTo>
                    <a:pt x="159" y="1"/>
                  </a:lnTo>
                  <a:lnTo>
                    <a:pt x="147" y="2"/>
                  </a:lnTo>
                  <a:lnTo>
                    <a:pt x="132" y="5"/>
                  </a:lnTo>
                  <a:lnTo>
                    <a:pt x="116" y="8"/>
                  </a:lnTo>
                  <a:lnTo>
                    <a:pt x="99" y="12"/>
                  </a:lnTo>
                  <a:lnTo>
                    <a:pt x="82" y="15"/>
                  </a:lnTo>
                  <a:lnTo>
                    <a:pt x="65" y="20"/>
                  </a:lnTo>
                  <a:lnTo>
                    <a:pt x="49" y="25"/>
                  </a:lnTo>
                  <a:lnTo>
                    <a:pt x="34" y="30"/>
                  </a:lnTo>
                  <a:lnTo>
                    <a:pt x="21" y="36"/>
                  </a:lnTo>
                  <a:lnTo>
                    <a:pt x="11" y="40"/>
                  </a:lnTo>
                  <a:lnTo>
                    <a:pt x="4" y="46"/>
                  </a:lnTo>
                  <a:lnTo>
                    <a:pt x="0" y="52"/>
                  </a:lnTo>
                  <a:lnTo>
                    <a:pt x="0" y="57"/>
                  </a:lnTo>
                  <a:close/>
                </a:path>
              </a:pathLst>
            </a:custGeom>
            <a:solidFill>
              <a:srgbClr val="F2CCB2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39" name="Freeform 15"/>
            <p:cNvSpPr>
              <a:spLocks/>
            </p:cNvSpPr>
            <p:nvPr/>
          </p:nvSpPr>
          <p:spPr bwMode="auto">
            <a:xfrm>
              <a:off x="5043" y="1402"/>
              <a:ext cx="394" cy="380"/>
            </a:xfrm>
            <a:custGeom>
              <a:avLst/>
              <a:gdLst/>
              <a:ahLst/>
              <a:cxnLst>
                <a:cxn ang="0">
                  <a:pos x="115" y="103"/>
                </a:cxn>
                <a:cxn ang="0">
                  <a:pos x="80" y="146"/>
                </a:cxn>
                <a:cxn ang="0">
                  <a:pos x="50" y="204"/>
                </a:cxn>
                <a:cxn ang="0">
                  <a:pos x="31" y="260"/>
                </a:cxn>
                <a:cxn ang="0">
                  <a:pos x="16" y="381"/>
                </a:cxn>
                <a:cxn ang="0">
                  <a:pos x="2" y="549"/>
                </a:cxn>
                <a:cxn ang="0">
                  <a:pos x="1" y="583"/>
                </a:cxn>
                <a:cxn ang="0">
                  <a:pos x="11" y="619"/>
                </a:cxn>
                <a:cxn ang="0">
                  <a:pos x="36" y="672"/>
                </a:cxn>
                <a:cxn ang="0">
                  <a:pos x="85" y="720"/>
                </a:cxn>
                <a:cxn ang="0">
                  <a:pos x="145" y="746"/>
                </a:cxn>
                <a:cxn ang="0">
                  <a:pos x="197" y="756"/>
                </a:cxn>
                <a:cxn ang="0">
                  <a:pos x="243" y="759"/>
                </a:cxn>
                <a:cxn ang="0">
                  <a:pos x="285" y="757"/>
                </a:cxn>
                <a:cxn ang="0">
                  <a:pos x="320" y="751"/>
                </a:cxn>
                <a:cxn ang="0">
                  <a:pos x="349" y="744"/>
                </a:cxn>
                <a:cxn ang="0">
                  <a:pos x="368" y="737"/>
                </a:cxn>
                <a:cxn ang="0">
                  <a:pos x="378" y="734"/>
                </a:cxn>
                <a:cxn ang="0">
                  <a:pos x="383" y="732"/>
                </a:cxn>
                <a:cxn ang="0">
                  <a:pos x="411" y="722"/>
                </a:cxn>
                <a:cxn ang="0">
                  <a:pos x="457" y="706"/>
                </a:cxn>
                <a:cxn ang="0">
                  <a:pos x="517" y="686"/>
                </a:cxn>
                <a:cxn ang="0">
                  <a:pos x="580" y="663"/>
                </a:cxn>
                <a:cxn ang="0">
                  <a:pos x="641" y="638"/>
                </a:cxn>
                <a:cxn ang="0">
                  <a:pos x="692" y="615"/>
                </a:cxn>
                <a:cxn ang="0">
                  <a:pos x="724" y="597"/>
                </a:cxn>
                <a:cxn ang="0">
                  <a:pos x="749" y="542"/>
                </a:cxn>
                <a:cxn ang="0">
                  <a:pos x="777" y="405"/>
                </a:cxn>
                <a:cxn ang="0">
                  <a:pos x="787" y="247"/>
                </a:cxn>
                <a:cxn ang="0">
                  <a:pos x="774" y="118"/>
                </a:cxn>
                <a:cxn ang="0">
                  <a:pos x="732" y="52"/>
                </a:cxn>
                <a:cxn ang="0">
                  <a:pos x="687" y="19"/>
                </a:cxn>
                <a:cxn ang="0">
                  <a:pos x="651" y="4"/>
                </a:cxn>
                <a:cxn ang="0">
                  <a:pos x="631" y="0"/>
                </a:cxn>
                <a:cxn ang="0">
                  <a:pos x="626" y="0"/>
                </a:cxn>
                <a:cxn ang="0">
                  <a:pos x="611" y="0"/>
                </a:cxn>
                <a:cxn ang="0">
                  <a:pos x="582" y="1"/>
                </a:cxn>
                <a:cxn ang="0">
                  <a:pos x="544" y="2"/>
                </a:cxn>
                <a:cxn ang="0">
                  <a:pos x="497" y="6"/>
                </a:cxn>
                <a:cxn ang="0">
                  <a:pos x="445" y="10"/>
                </a:cxn>
                <a:cxn ang="0">
                  <a:pos x="391" y="17"/>
                </a:cxn>
                <a:cxn ang="0">
                  <a:pos x="337" y="28"/>
                </a:cxn>
                <a:cxn ang="0">
                  <a:pos x="277" y="44"/>
                </a:cxn>
                <a:cxn ang="0">
                  <a:pos x="222" y="60"/>
                </a:cxn>
                <a:cxn ang="0">
                  <a:pos x="179" y="73"/>
                </a:cxn>
                <a:cxn ang="0">
                  <a:pos x="147" y="85"/>
                </a:cxn>
              </a:cxnLst>
              <a:rect l="0" t="0" r="r" b="b"/>
              <a:pathLst>
                <a:path w="787" h="759">
                  <a:moveTo>
                    <a:pt x="132" y="91"/>
                  </a:moveTo>
                  <a:lnTo>
                    <a:pt x="115" y="103"/>
                  </a:lnTo>
                  <a:lnTo>
                    <a:pt x="97" y="121"/>
                  </a:lnTo>
                  <a:lnTo>
                    <a:pt x="80" y="146"/>
                  </a:lnTo>
                  <a:lnTo>
                    <a:pt x="64" y="174"/>
                  </a:lnTo>
                  <a:lnTo>
                    <a:pt x="50" y="204"/>
                  </a:lnTo>
                  <a:lnTo>
                    <a:pt x="39" y="234"/>
                  </a:lnTo>
                  <a:lnTo>
                    <a:pt x="31" y="260"/>
                  </a:lnTo>
                  <a:lnTo>
                    <a:pt x="26" y="282"/>
                  </a:lnTo>
                  <a:lnTo>
                    <a:pt x="16" y="381"/>
                  </a:lnTo>
                  <a:lnTo>
                    <a:pt x="8" y="477"/>
                  </a:lnTo>
                  <a:lnTo>
                    <a:pt x="2" y="549"/>
                  </a:lnTo>
                  <a:lnTo>
                    <a:pt x="0" y="577"/>
                  </a:lnTo>
                  <a:lnTo>
                    <a:pt x="1" y="583"/>
                  </a:lnTo>
                  <a:lnTo>
                    <a:pt x="4" y="597"/>
                  </a:lnTo>
                  <a:lnTo>
                    <a:pt x="11" y="619"/>
                  </a:lnTo>
                  <a:lnTo>
                    <a:pt x="21" y="644"/>
                  </a:lnTo>
                  <a:lnTo>
                    <a:pt x="36" y="672"/>
                  </a:lnTo>
                  <a:lnTo>
                    <a:pt x="57" y="698"/>
                  </a:lnTo>
                  <a:lnTo>
                    <a:pt x="85" y="720"/>
                  </a:lnTo>
                  <a:lnTo>
                    <a:pt x="118" y="737"/>
                  </a:lnTo>
                  <a:lnTo>
                    <a:pt x="145" y="746"/>
                  </a:lnTo>
                  <a:lnTo>
                    <a:pt x="171" y="752"/>
                  </a:lnTo>
                  <a:lnTo>
                    <a:pt x="197" y="756"/>
                  </a:lnTo>
                  <a:lnTo>
                    <a:pt x="221" y="758"/>
                  </a:lnTo>
                  <a:lnTo>
                    <a:pt x="243" y="759"/>
                  </a:lnTo>
                  <a:lnTo>
                    <a:pt x="264" y="759"/>
                  </a:lnTo>
                  <a:lnTo>
                    <a:pt x="285" y="757"/>
                  </a:lnTo>
                  <a:lnTo>
                    <a:pt x="304" y="755"/>
                  </a:lnTo>
                  <a:lnTo>
                    <a:pt x="320" y="751"/>
                  </a:lnTo>
                  <a:lnTo>
                    <a:pt x="335" y="748"/>
                  </a:lnTo>
                  <a:lnTo>
                    <a:pt x="349" y="744"/>
                  </a:lnTo>
                  <a:lnTo>
                    <a:pt x="359" y="741"/>
                  </a:lnTo>
                  <a:lnTo>
                    <a:pt x="368" y="737"/>
                  </a:lnTo>
                  <a:lnTo>
                    <a:pt x="374" y="735"/>
                  </a:lnTo>
                  <a:lnTo>
                    <a:pt x="378" y="734"/>
                  </a:lnTo>
                  <a:lnTo>
                    <a:pt x="380" y="733"/>
                  </a:lnTo>
                  <a:lnTo>
                    <a:pt x="383" y="732"/>
                  </a:lnTo>
                  <a:lnTo>
                    <a:pt x="393" y="728"/>
                  </a:lnTo>
                  <a:lnTo>
                    <a:pt x="411" y="722"/>
                  </a:lnTo>
                  <a:lnTo>
                    <a:pt x="431" y="716"/>
                  </a:lnTo>
                  <a:lnTo>
                    <a:pt x="457" y="706"/>
                  </a:lnTo>
                  <a:lnTo>
                    <a:pt x="486" y="697"/>
                  </a:lnTo>
                  <a:lnTo>
                    <a:pt x="517" y="686"/>
                  </a:lnTo>
                  <a:lnTo>
                    <a:pt x="548" y="674"/>
                  </a:lnTo>
                  <a:lnTo>
                    <a:pt x="580" y="663"/>
                  </a:lnTo>
                  <a:lnTo>
                    <a:pt x="611" y="650"/>
                  </a:lnTo>
                  <a:lnTo>
                    <a:pt x="641" y="638"/>
                  </a:lnTo>
                  <a:lnTo>
                    <a:pt x="668" y="627"/>
                  </a:lnTo>
                  <a:lnTo>
                    <a:pt x="692" y="615"/>
                  </a:lnTo>
                  <a:lnTo>
                    <a:pt x="710" y="605"/>
                  </a:lnTo>
                  <a:lnTo>
                    <a:pt x="724" y="597"/>
                  </a:lnTo>
                  <a:lnTo>
                    <a:pt x="731" y="589"/>
                  </a:lnTo>
                  <a:lnTo>
                    <a:pt x="749" y="542"/>
                  </a:lnTo>
                  <a:lnTo>
                    <a:pt x="764" y="478"/>
                  </a:lnTo>
                  <a:lnTo>
                    <a:pt x="777" y="405"/>
                  </a:lnTo>
                  <a:lnTo>
                    <a:pt x="785" y="325"/>
                  </a:lnTo>
                  <a:lnTo>
                    <a:pt x="787" y="247"/>
                  </a:lnTo>
                  <a:lnTo>
                    <a:pt x="784" y="175"/>
                  </a:lnTo>
                  <a:lnTo>
                    <a:pt x="774" y="118"/>
                  </a:lnTo>
                  <a:lnTo>
                    <a:pt x="756" y="78"/>
                  </a:lnTo>
                  <a:lnTo>
                    <a:pt x="732" y="52"/>
                  </a:lnTo>
                  <a:lnTo>
                    <a:pt x="709" y="32"/>
                  </a:lnTo>
                  <a:lnTo>
                    <a:pt x="687" y="19"/>
                  </a:lnTo>
                  <a:lnTo>
                    <a:pt x="669" y="9"/>
                  </a:lnTo>
                  <a:lnTo>
                    <a:pt x="651" y="4"/>
                  </a:lnTo>
                  <a:lnTo>
                    <a:pt x="639" y="1"/>
                  </a:lnTo>
                  <a:lnTo>
                    <a:pt x="631" y="0"/>
                  </a:lnTo>
                  <a:lnTo>
                    <a:pt x="628" y="0"/>
                  </a:lnTo>
                  <a:lnTo>
                    <a:pt x="626" y="0"/>
                  </a:lnTo>
                  <a:lnTo>
                    <a:pt x="620" y="0"/>
                  </a:lnTo>
                  <a:lnTo>
                    <a:pt x="611" y="0"/>
                  </a:lnTo>
                  <a:lnTo>
                    <a:pt x="598" y="0"/>
                  </a:lnTo>
                  <a:lnTo>
                    <a:pt x="582" y="1"/>
                  </a:lnTo>
                  <a:lnTo>
                    <a:pt x="564" y="1"/>
                  </a:lnTo>
                  <a:lnTo>
                    <a:pt x="544" y="2"/>
                  </a:lnTo>
                  <a:lnTo>
                    <a:pt x="521" y="4"/>
                  </a:lnTo>
                  <a:lnTo>
                    <a:pt x="497" y="6"/>
                  </a:lnTo>
                  <a:lnTo>
                    <a:pt x="472" y="7"/>
                  </a:lnTo>
                  <a:lnTo>
                    <a:pt x="445" y="10"/>
                  </a:lnTo>
                  <a:lnTo>
                    <a:pt x="419" y="14"/>
                  </a:lnTo>
                  <a:lnTo>
                    <a:pt x="391" y="17"/>
                  </a:lnTo>
                  <a:lnTo>
                    <a:pt x="364" y="23"/>
                  </a:lnTo>
                  <a:lnTo>
                    <a:pt x="337" y="28"/>
                  </a:lnTo>
                  <a:lnTo>
                    <a:pt x="311" y="35"/>
                  </a:lnTo>
                  <a:lnTo>
                    <a:pt x="277" y="44"/>
                  </a:lnTo>
                  <a:lnTo>
                    <a:pt x="247" y="52"/>
                  </a:lnTo>
                  <a:lnTo>
                    <a:pt x="222" y="60"/>
                  </a:lnTo>
                  <a:lnTo>
                    <a:pt x="199" y="67"/>
                  </a:lnTo>
                  <a:lnTo>
                    <a:pt x="179" y="73"/>
                  </a:lnTo>
                  <a:lnTo>
                    <a:pt x="162" y="80"/>
                  </a:lnTo>
                  <a:lnTo>
                    <a:pt x="147" y="85"/>
                  </a:lnTo>
                  <a:lnTo>
                    <a:pt x="132" y="91"/>
                  </a:lnTo>
                  <a:close/>
                </a:path>
              </a:pathLst>
            </a:custGeom>
            <a:solidFill>
              <a:srgbClr val="59A359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0" name="Freeform 16"/>
            <p:cNvSpPr>
              <a:spLocks/>
            </p:cNvSpPr>
            <p:nvPr/>
          </p:nvSpPr>
          <p:spPr bwMode="auto">
            <a:xfrm>
              <a:off x="5209" y="1498"/>
              <a:ext cx="168" cy="366"/>
            </a:xfrm>
            <a:custGeom>
              <a:avLst/>
              <a:gdLst/>
              <a:ahLst/>
              <a:cxnLst>
                <a:cxn ang="0">
                  <a:pos x="99" y="49"/>
                </a:cxn>
                <a:cxn ang="0">
                  <a:pos x="0" y="733"/>
                </a:cxn>
                <a:cxn ang="0">
                  <a:pos x="229" y="733"/>
                </a:cxn>
                <a:cxn ang="0">
                  <a:pos x="336" y="30"/>
                </a:cxn>
                <a:cxn ang="0">
                  <a:pos x="336" y="29"/>
                </a:cxn>
                <a:cxn ang="0">
                  <a:pos x="336" y="26"/>
                </a:cxn>
                <a:cxn ang="0">
                  <a:pos x="335" y="22"/>
                </a:cxn>
                <a:cxn ang="0">
                  <a:pos x="331" y="16"/>
                </a:cxn>
                <a:cxn ang="0">
                  <a:pos x="321" y="12"/>
                </a:cxn>
                <a:cxn ang="0">
                  <a:pos x="309" y="6"/>
                </a:cxn>
                <a:cxn ang="0">
                  <a:pos x="288" y="3"/>
                </a:cxn>
                <a:cxn ang="0">
                  <a:pos x="260" y="0"/>
                </a:cxn>
                <a:cxn ang="0">
                  <a:pos x="228" y="2"/>
                </a:cxn>
                <a:cxn ang="0">
                  <a:pos x="198" y="6"/>
                </a:cxn>
                <a:cxn ang="0">
                  <a:pos x="172" y="14"/>
                </a:cxn>
                <a:cxn ang="0">
                  <a:pos x="148" y="22"/>
                </a:cxn>
                <a:cxn ang="0">
                  <a:pos x="128" y="33"/>
                </a:cxn>
                <a:cxn ang="0">
                  <a:pos x="112" y="41"/>
                </a:cxn>
                <a:cxn ang="0">
                  <a:pos x="103" y="46"/>
                </a:cxn>
                <a:cxn ang="0">
                  <a:pos x="99" y="49"/>
                </a:cxn>
              </a:cxnLst>
              <a:rect l="0" t="0" r="r" b="b"/>
              <a:pathLst>
                <a:path w="336" h="733">
                  <a:moveTo>
                    <a:pt x="99" y="49"/>
                  </a:moveTo>
                  <a:lnTo>
                    <a:pt x="0" y="733"/>
                  </a:lnTo>
                  <a:lnTo>
                    <a:pt x="229" y="733"/>
                  </a:lnTo>
                  <a:lnTo>
                    <a:pt x="336" y="30"/>
                  </a:lnTo>
                  <a:lnTo>
                    <a:pt x="336" y="29"/>
                  </a:lnTo>
                  <a:lnTo>
                    <a:pt x="336" y="26"/>
                  </a:lnTo>
                  <a:lnTo>
                    <a:pt x="335" y="22"/>
                  </a:lnTo>
                  <a:lnTo>
                    <a:pt x="331" y="16"/>
                  </a:lnTo>
                  <a:lnTo>
                    <a:pt x="321" y="12"/>
                  </a:lnTo>
                  <a:lnTo>
                    <a:pt x="309" y="6"/>
                  </a:lnTo>
                  <a:lnTo>
                    <a:pt x="288" y="3"/>
                  </a:lnTo>
                  <a:lnTo>
                    <a:pt x="260" y="0"/>
                  </a:lnTo>
                  <a:lnTo>
                    <a:pt x="228" y="2"/>
                  </a:lnTo>
                  <a:lnTo>
                    <a:pt x="198" y="6"/>
                  </a:lnTo>
                  <a:lnTo>
                    <a:pt x="172" y="14"/>
                  </a:lnTo>
                  <a:lnTo>
                    <a:pt x="148" y="22"/>
                  </a:lnTo>
                  <a:lnTo>
                    <a:pt x="128" y="33"/>
                  </a:lnTo>
                  <a:lnTo>
                    <a:pt x="112" y="41"/>
                  </a:lnTo>
                  <a:lnTo>
                    <a:pt x="103" y="46"/>
                  </a:lnTo>
                  <a:lnTo>
                    <a:pt x="99" y="49"/>
                  </a:lnTo>
                  <a:close/>
                </a:path>
              </a:pathLst>
            </a:custGeom>
            <a:solidFill>
              <a:srgbClr val="A5A5A5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1" name="Freeform 17"/>
            <p:cNvSpPr>
              <a:spLocks/>
            </p:cNvSpPr>
            <p:nvPr/>
          </p:nvSpPr>
          <p:spPr bwMode="auto">
            <a:xfrm>
              <a:off x="4391" y="1112"/>
              <a:ext cx="989" cy="499"/>
            </a:xfrm>
            <a:custGeom>
              <a:avLst/>
              <a:gdLst/>
              <a:ahLst/>
              <a:cxnLst>
                <a:cxn ang="0">
                  <a:pos x="1001" y="927"/>
                </a:cxn>
                <a:cxn ang="0">
                  <a:pos x="888" y="913"/>
                </a:cxn>
                <a:cxn ang="0">
                  <a:pos x="837" y="823"/>
                </a:cxn>
                <a:cxn ang="0">
                  <a:pos x="935" y="775"/>
                </a:cxn>
                <a:cxn ang="0">
                  <a:pos x="792" y="757"/>
                </a:cxn>
                <a:cxn ang="0">
                  <a:pos x="846" y="919"/>
                </a:cxn>
                <a:cxn ang="0">
                  <a:pos x="989" y="997"/>
                </a:cxn>
                <a:cxn ang="0">
                  <a:pos x="1064" y="908"/>
                </a:cxn>
                <a:cxn ang="0">
                  <a:pos x="1128" y="485"/>
                </a:cxn>
                <a:cxn ang="0">
                  <a:pos x="1226" y="316"/>
                </a:cxn>
                <a:cxn ang="0">
                  <a:pos x="1398" y="215"/>
                </a:cxn>
                <a:cxn ang="0">
                  <a:pos x="1534" y="294"/>
                </a:cxn>
                <a:cxn ang="0">
                  <a:pos x="1667" y="300"/>
                </a:cxn>
                <a:cxn ang="0">
                  <a:pos x="1770" y="239"/>
                </a:cxn>
                <a:cxn ang="0">
                  <a:pos x="1944" y="457"/>
                </a:cxn>
                <a:cxn ang="0">
                  <a:pos x="1976" y="430"/>
                </a:cxn>
                <a:cxn ang="0">
                  <a:pos x="1909" y="265"/>
                </a:cxn>
                <a:cxn ang="0">
                  <a:pos x="1795" y="171"/>
                </a:cxn>
                <a:cxn ang="0">
                  <a:pos x="1753" y="185"/>
                </a:cxn>
                <a:cxn ang="0">
                  <a:pos x="1664" y="250"/>
                </a:cxn>
                <a:cxn ang="0">
                  <a:pos x="1569" y="255"/>
                </a:cxn>
                <a:cxn ang="0">
                  <a:pos x="1481" y="217"/>
                </a:cxn>
                <a:cxn ang="0">
                  <a:pos x="1497" y="116"/>
                </a:cxn>
                <a:cxn ang="0">
                  <a:pos x="1457" y="50"/>
                </a:cxn>
                <a:cxn ang="0">
                  <a:pos x="1348" y="185"/>
                </a:cxn>
                <a:cxn ang="0">
                  <a:pos x="1193" y="269"/>
                </a:cxn>
                <a:cxn ang="0">
                  <a:pos x="1100" y="411"/>
                </a:cxn>
                <a:cxn ang="0">
                  <a:pos x="1039" y="490"/>
                </a:cxn>
                <a:cxn ang="0">
                  <a:pos x="882" y="471"/>
                </a:cxn>
                <a:cxn ang="0">
                  <a:pos x="415" y="549"/>
                </a:cxn>
                <a:cxn ang="0">
                  <a:pos x="218" y="558"/>
                </a:cxn>
                <a:cxn ang="0">
                  <a:pos x="92" y="514"/>
                </a:cxn>
                <a:cxn ang="0">
                  <a:pos x="10" y="509"/>
                </a:cxn>
                <a:cxn ang="0">
                  <a:pos x="149" y="562"/>
                </a:cxn>
                <a:cxn ang="0">
                  <a:pos x="213" y="588"/>
                </a:cxn>
                <a:cxn ang="0">
                  <a:pos x="497" y="744"/>
                </a:cxn>
                <a:cxn ang="0">
                  <a:pos x="385" y="583"/>
                </a:cxn>
                <a:cxn ang="0">
                  <a:pos x="866" y="494"/>
                </a:cxn>
                <a:cxn ang="0">
                  <a:pos x="1024" y="504"/>
                </a:cxn>
                <a:cxn ang="0">
                  <a:pos x="1055" y="650"/>
                </a:cxn>
                <a:cxn ang="0">
                  <a:pos x="987" y="583"/>
                </a:cxn>
                <a:cxn ang="0">
                  <a:pos x="1051" y="601"/>
                </a:cxn>
                <a:cxn ang="0">
                  <a:pos x="956" y="517"/>
                </a:cxn>
                <a:cxn ang="0">
                  <a:pos x="1027" y="537"/>
                </a:cxn>
                <a:cxn ang="0">
                  <a:pos x="1064" y="550"/>
                </a:cxn>
                <a:cxn ang="0">
                  <a:pos x="979" y="503"/>
                </a:cxn>
                <a:cxn ang="0">
                  <a:pos x="956" y="515"/>
                </a:cxn>
                <a:cxn ang="0">
                  <a:pos x="968" y="543"/>
                </a:cxn>
                <a:cxn ang="0">
                  <a:pos x="972" y="560"/>
                </a:cxn>
                <a:cxn ang="0">
                  <a:pos x="969" y="602"/>
                </a:cxn>
                <a:cxn ang="0">
                  <a:pos x="929" y="663"/>
                </a:cxn>
                <a:cxn ang="0">
                  <a:pos x="854" y="573"/>
                </a:cxn>
                <a:cxn ang="0">
                  <a:pos x="798" y="612"/>
                </a:cxn>
                <a:cxn ang="0">
                  <a:pos x="778" y="620"/>
                </a:cxn>
                <a:cxn ang="0">
                  <a:pos x="823" y="634"/>
                </a:cxn>
                <a:cxn ang="0">
                  <a:pos x="820" y="689"/>
                </a:cxn>
                <a:cxn ang="0">
                  <a:pos x="845" y="722"/>
                </a:cxn>
                <a:cxn ang="0">
                  <a:pos x="1001" y="673"/>
                </a:cxn>
                <a:cxn ang="0">
                  <a:pos x="951" y="769"/>
                </a:cxn>
                <a:cxn ang="0">
                  <a:pos x="1035" y="791"/>
                </a:cxn>
              </a:cxnLst>
              <a:rect l="0" t="0" r="r" b="b"/>
              <a:pathLst>
                <a:path w="1977" h="999">
                  <a:moveTo>
                    <a:pt x="949" y="853"/>
                  </a:moveTo>
                  <a:lnTo>
                    <a:pt x="1027" y="827"/>
                  </a:lnTo>
                  <a:lnTo>
                    <a:pt x="1026" y="843"/>
                  </a:lnTo>
                  <a:lnTo>
                    <a:pt x="1024" y="860"/>
                  </a:lnTo>
                  <a:lnTo>
                    <a:pt x="1021" y="877"/>
                  </a:lnTo>
                  <a:lnTo>
                    <a:pt x="1017" y="894"/>
                  </a:lnTo>
                  <a:lnTo>
                    <a:pt x="1010" y="912"/>
                  </a:lnTo>
                  <a:lnTo>
                    <a:pt x="1001" y="927"/>
                  </a:lnTo>
                  <a:lnTo>
                    <a:pt x="989" y="941"/>
                  </a:lnTo>
                  <a:lnTo>
                    <a:pt x="974" y="952"/>
                  </a:lnTo>
                  <a:lnTo>
                    <a:pt x="959" y="954"/>
                  </a:lnTo>
                  <a:lnTo>
                    <a:pt x="944" y="952"/>
                  </a:lnTo>
                  <a:lnTo>
                    <a:pt x="929" y="946"/>
                  </a:lnTo>
                  <a:lnTo>
                    <a:pt x="914" y="937"/>
                  </a:lnTo>
                  <a:lnTo>
                    <a:pt x="900" y="926"/>
                  </a:lnTo>
                  <a:lnTo>
                    <a:pt x="888" y="913"/>
                  </a:lnTo>
                  <a:lnTo>
                    <a:pt x="876" y="897"/>
                  </a:lnTo>
                  <a:lnTo>
                    <a:pt x="867" y="881"/>
                  </a:lnTo>
                  <a:lnTo>
                    <a:pt x="949" y="853"/>
                  </a:lnTo>
                  <a:lnTo>
                    <a:pt x="942" y="822"/>
                  </a:lnTo>
                  <a:lnTo>
                    <a:pt x="857" y="852"/>
                  </a:lnTo>
                  <a:lnTo>
                    <a:pt x="848" y="845"/>
                  </a:lnTo>
                  <a:lnTo>
                    <a:pt x="842" y="835"/>
                  </a:lnTo>
                  <a:lnTo>
                    <a:pt x="837" y="823"/>
                  </a:lnTo>
                  <a:lnTo>
                    <a:pt x="830" y="812"/>
                  </a:lnTo>
                  <a:lnTo>
                    <a:pt x="843" y="806"/>
                  </a:lnTo>
                  <a:lnTo>
                    <a:pt x="858" y="801"/>
                  </a:lnTo>
                  <a:lnTo>
                    <a:pt x="873" y="795"/>
                  </a:lnTo>
                  <a:lnTo>
                    <a:pt x="889" y="790"/>
                  </a:lnTo>
                  <a:lnTo>
                    <a:pt x="905" y="784"/>
                  </a:lnTo>
                  <a:lnTo>
                    <a:pt x="921" y="779"/>
                  </a:lnTo>
                  <a:lnTo>
                    <a:pt x="935" y="775"/>
                  </a:lnTo>
                  <a:lnTo>
                    <a:pt x="949" y="770"/>
                  </a:lnTo>
                  <a:lnTo>
                    <a:pt x="941" y="740"/>
                  </a:lnTo>
                  <a:lnTo>
                    <a:pt x="836" y="775"/>
                  </a:lnTo>
                  <a:lnTo>
                    <a:pt x="835" y="772"/>
                  </a:lnTo>
                  <a:lnTo>
                    <a:pt x="835" y="769"/>
                  </a:lnTo>
                  <a:lnTo>
                    <a:pt x="835" y="765"/>
                  </a:lnTo>
                  <a:lnTo>
                    <a:pt x="835" y="761"/>
                  </a:lnTo>
                  <a:lnTo>
                    <a:pt x="792" y="757"/>
                  </a:lnTo>
                  <a:lnTo>
                    <a:pt x="792" y="779"/>
                  </a:lnTo>
                  <a:lnTo>
                    <a:pt x="794" y="800"/>
                  </a:lnTo>
                  <a:lnTo>
                    <a:pt x="799" y="822"/>
                  </a:lnTo>
                  <a:lnTo>
                    <a:pt x="806" y="841"/>
                  </a:lnTo>
                  <a:lnTo>
                    <a:pt x="814" y="862"/>
                  </a:lnTo>
                  <a:lnTo>
                    <a:pt x="823" y="882"/>
                  </a:lnTo>
                  <a:lnTo>
                    <a:pt x="835" y="900"/>
                  </a:lnTo>
                  <a:lnTo>
                    <a:pt x="846" y="919"/>
                  </a:lnTo>
                  <a:lnTo>
                    <a:pt x="860" y="936"/>
                  </a:lnTo>
                  <a:lnTo>
                    <a:pt x="875" y="953"/>
                  </a:lnTo>
                  <a:lnTo>
                    <a:pt x="891" y="968"/>
                  </a:lnTo>
                  <a:lnTo>
                    <a:pt x="908" y="980"/>
                  </a:lnTo>
                  <a:lnTo>
                    <a:pt x="927" y="990"/>
                  </a:lnTo>
                  <a:lnTo>
                    <a:pt x="946" y="996"/>
                  </a:lnTo>
                  <a:lnTo>
                    <a:pt x="967" y="999"/>
                  </a:lnTo>
                  <a:lnTo>
                    <a:pt x="989" y="997"/>
                  </a:lnTo>
                  <a:lnTo>
                    <a:pt x="1005" y="992"/>
                  </a:lnTo>
                  <a:lnTo>
                    <a:pt x="1019" y="986"/>
                  </a:lnTo>
                  <a:lnTo>
                    <a:pt x="1030" y="976"/>
                  </a:lnTo>
                  <a:lnTo>
                    <a:pt x="1041" y="965"/>
                  </a:lnTo>
                  <a:lnTo>
                    <a:pt x="1048" y="952"/>
                  </a:lnTo>
                  <a:lnTo>
                    <a:pt x="1055" y="938"/>
                  </a:lnTo>
                  <a:lnTo>
                    <a:pt x="1060" y="923"/>
                  </a:lnTo>
                  <a:lnTo>
                    <a:pt x="1064" y="908"/>
                  </a:lnTo>
                  <a:lnTo>
                    <a:pt x="1098" y="629"/>
                  </a:lnTo>
                  <a:lnTo>
                    <a:pt x="1101" y="609"/>
                  </a:lnTo>
                  <a:lnTo>
                    <a:pt x="1104" y="587"/>
                  </a:lnTo>
                  <a:lnTo>
                    <a:pt x="1108" y="566"/>
                  </a:lnTo>
                  <a:lnTo>
                    <a:pt x="1112" y="545"/>
                  </a:lnTo>
                  <a:lnTo>
                    <a:pt x="1117" y="525"/>
                  </a:lnTo>
                  <a:lnTo>
                    <a:pt x="1121" y="505"/>
                  </a:lnTo>
                  <a:lnTo>
                    <a:pt x="1128" y="485"/>
                  </a:lnTo>
                  <a:lnTo>
                    <a:pt x="1135" y="466"/>
                  </a:lnTo>
                  <a:lnTo>
                    <a:pt x="1143" y="443"/>
                  </a:lnTo>
                  <a:lnTo>
                    <a:pt x="1154" y="420"/>
                  </a:lnTo>
                  <a:lnTo>
                    <a:pt x="1165" y="398"/>
                  </a:lnTo>
                  <a:lnTo>
                    <a:pt x="1179" y="376"/>
                  </a:lnTo>
                  <a:lnTo>
                    <a:pt x="1194" y="355"/>
                  </a:lnTo>
                  <a:lnTo>
                    <a:pt x="1209" y="335"/>
                  </a:lnTo>
                  <a:lnTo>
                    <a:pt x="1226" y="316"/>
                  </a:lnTo>
                  <a:lnTo>
                    <a:pt x="1245" y="298"/>
                  </a:lnTo>
                  <a:lnTo>
                    <a:pt x="1264" y="282"/>
                  </a:lnTo>
                  <a:lnTo>
                    <a:pt x="1284" y="265"/>
                  </a:lnTo>
                  <a:lnTo>
                    <a:pt x="1306" y="252"/>
                  </a:lnTo>
                  <a:lnTo>
                    <a:pt x="1328" y="240"/>
                  </a:lnTo>
                  <a:lnTo>
                    <a:pt x="1351" y="230"/>
                  </a:lnTo>
                  <a:lnTo>
                    <a:pt x="1374" y="220"/>
                  </a:lnTo>
                  <a:lnTo>
                    <a:pt x="1398" y="215"/>
                  </a:lnTo>
                  <a:lnTo>
                    <a:pt x="1423" y="210"/>
                  </a:lnTo>
                  <a:lnTo>
                    <a:pt x="1437" y="226"/>
                  </a:lnTo>
                  <a:lnTo>
                    <a:pt x="1450" y="240"/>
                  </a:lnTo>
                  <a:lnTo>
                    <a:pt x="1462" y="254"/>
                  </a:lnTo>
                  <a:lnTo>
                    <a:pt x="1476" y="265"/>
                  </a:lnTo>
                  <a:lnTo>
                    <a:pt x="1492" y="276"/>
                  </a:lnTo>
                  <a:lnTo>
                    <a:pt x="1511" y="285"/>
                  </a:lnTo>
                  <a:lnTo>
                    <a:pt x="1534" y="294"/>
                  </a:lnTo>
                  <a:lnTo>
                    <a:pt x="1561" y="302"/>
                  </a:lnTo>
                  <a:lnTo>
                    <a:pt x="1578" y="306"/>
                  </a:lnTo>
                  <a:lnTo>
                    <a:pt x="1593" y="307"/>
                  </a:lnTo>
                  <a:lnTo>
                    <a:pt x="1609" y="308"/>
                  </a:lnTo>
                  <a:lnTo>
                    <a:pt x="1624" y="308"/>
                  </a:lnTo>
                  <a:lnTo>
                    <a:pt x="1639" y="306"/>
                  </a:lnTo>
                  <a:lnTo>
                    <a:pt x="1652" y="303"/>
                  </a:lnTo>
                  <a:lnTo>
                    <a:pt x="1667" y="300"/>
                  </a:lnTo>
                  <a:lnTo>
                    <a:pt x="1681" y="294"/>
                  </a:lnTo>
                  <a:lnTo>
                    <a:pt x="1695" y="290"/>
                  </a:lnTo>
                  <a:lnTo>
                    <a:pt x="1708" y="283"/>
                  </a:lnTo>
                  <a:lnTo>
                    <a:pt x="1722" y="276"/>
                  </a:lnTo>
                  <a:lnTo>
                    <a:pt x="1734" y="268"/>
                  </a:lnTo>
                  <a:lnTo>
                    <a:pt x="1746" y="259"/>
                  </a:lnTo>
                  <a:lnTo>
                    <a:pt x="1758" y="249"/>
                  </a:lnTo>
                  <a:lnTo>
                    <a:pt x="1770" y="239"/>
                  </a:lnTo>
                  <a:lnTo>
                    <a:pt x="1781" y="229"/>
                  </a:lnTo>
                  <a:lnTo>
                    <a:pt x="1818" y="249"/>
                  </a:lnTo>
                  <a:lnTo>
                    <a:pt x="1850" y="275"/>
                  </a:lnTo>
                  <a:lnTo>
                    <a:pt x="1878" y="305"/>
                  </a:lnTo>
                  <a:lnTo>
                    <a:pt x="1902" y="339"/>
                  </a:lnTo>
                  <a:lnTo>
                    <a:pt x="1921" y="376"/>
                  </a:lnTo>
                  <a:lnTo>
                    <a:pt x="1936" y="416"/>
                  </a:lnTo>
                  <a:lnTo>
                    <a:pt x="1944" y="457"/>
                  </a:lnTo>
                  <a:lnTo>
                    <a:pt x="1947" y="499"/>
                  </a:lnTo>
                  <a:lnTo>
                    <a:pt x="1950" y="528"/>
                  </a:lnTo>
                  <a:lnTo>
                    <a:pt x="1953" y="560"/>
                  </a:lnTo>
                  <a:lnTo>
                    <a:pt x="1956" y="585"/>
                  </a:lnTo>
                  <a:lnTo>
                    <a:pt x="1960" y="591"/>
                  </a:lnTo>
                  <a:lnTo>
                    <a:pt x="1973" y="540"/>
                  </a:lnTo>
                  <a:lnTo>
                    <a:pt x="1977" y="485"/>
                  </a:lnTo>
                  <a:lnTo>
                    <a:pt x="1976" y="430"/>
                  </a:lnTo>
                  <a:lnTo>
                    <a:pt x="1967" y="378"/>
                  </a:lnTo>
                  <a:lnTo>
                    <a:pt x="1962" y="361"/>
                  </a:lnTo>
                  <a:lnTo>
                    <a:pt x="1956" y="344"/>
                  </a:lnTo>
                  <a:lnTo>
                    <a:pt x="1950" y="326"/>
                  </a:lnTo>
                  <a:lnTo>
                    <a:pt x="1940" y="310"/>
                  </a:lnTo>
                  <a:lnTo>
                    <a:pt x="1931" y="295"/>
                  </a:lnTo>
                  <a:lnTo>
                    <a:pt x="1921" y="280"/>
                  </a:lnTo>
                  <a:lnTo>
                    <a:pt x="1909" y="265"/>
                  </a:lnTo>
                  <a:lnTo>
                    <a:pt x="1897" y="252"/>
                  </a:lnTo>
                  <a:lnTo>
                    <a:pt x="1884" y="239"/>
                  </a:lnTo>
                  <a:lnTo>
                    <a:pt x="1870" y="226"/>
                  </a:lnTo>
                  <a:lnTo>
                    <a:pt x="1856" y="214"/>
                  </a:lnTo>
                  <a:lnTo>
                    <a:pt x="1841" y="202"/>
                  </a:lnTo>
                  <a:lnTo>
                    <a:pt x="1826" y="191"/>
                  </a:lnTo>
                  <a:lnTo>
                    <a:pt x="1810" y="180"/>
                  </a:lnTo>
                  <a:lnTo>
                    <a:pt x="1795" y="171"/>
                  </a:lnTo>
                  <a:lnTo>
                    <a:pt x="1779" y="162"/>
                  </a:lnTo>
                  <a:lnTo>
                    <a:pt x="1776" y="163"/>
                  </a:lnTo>
                  <a:lnTo>
                    <a:pt x="1773" y="164"/>
                  </a:lnTo>
                  <a:lnTo>
                    <a:pt x="1771" y="165"/>
                  </a:lnTo>
                  <a:lnTo>
                    <a:pt x="1769" y="167"/>
                  </a:lnTo>
                  <a:lnTo>
                    <a:pt x="1765" y="171"/>
                  </a:lnTo>
                  <a:lnTo>
                    <a:pt x="1761" y="177"/>
                  </a:lnTo>
                  <a:lnTo>
                    <a:pt x="1753" y="185"/>
                  </a:lnTo>
                  <a:lnTo>
                    <a:pt x="1743" y="195"/>
                  </a:lnTo>
                  <a:lnTo>
                    <a:pt x="1730" y="208"/>
                  </a:lnTo>
                  <a:lnTo>
                    <a:pt x="1717" y="218"/>
                  </a:lnTo>
                  <a:lnTo>
                    <a:pt x="1705" y="227"/>
                  </a:lnTo>
                  <a:lnTo>
                    <a:pt x="1694" y="235"/>
                  </a:lnTo>
                  <a:lnTo>
                    <a:pt x="1683" y="241"/>
                  </a:lnTo>
                  <a:lnTo>
                    <a:pt x="1673" y="247"/>
                  </a:lnTo>
                  <a:lnTo>
                    <a:pt x="1664" y="250"/>
                  </a:lnTo>
                  <a:lnTo>
                    <a:pt x="1654" y="254"/>
                  </a:lnTo>
                  <a:lnTo>
                    <a:pt x="1643" y="255"/>
                  </a:lnTo>
                  <a:lnTo>
                    <a:pt x="1633" y="256"/>
                  </a:lnTo>
                  <a:lnTo>
                    <a:pt x="1622" y="257"/>
                  </a:lnTo>
                  <a:lnTo>
                    <a:pt x="1611" y="257"/>
                  </a:lnTo>
                  <a:lnTo>
                    <a:pt x="1598" y="256"/>
                  </a:lnTo>
                  <a:lnTo>
                    <a:pt x="1584" y="256"/>
                  </a:lnTo>
                  <a:lnTo>
                    <a:pt x="1569" y="255"/>
                  </a:lnTo>
                  <a:lnTo>
                    <a:pt x="1553" y="254"/>
                  </a:lnTo>
                  <a:lnTo>
                    <a:pt x="1543" y="249"/>
                  </a:lnTo>
                  <a:lnTo>
                    <a:pt x="1531" y="246"/>
                  </a:lnTo>
                  <a:lnTo>
                    <a:pt x="1521" y="241"/>
                  </a:lnTo>
                  <a:lnTo>
                    <a:pt x="1510" y="237"/>
                  </a:lnTo>
                  <a:lnTo>
                    <a:pt x="1499" y="232"/>
                  </a:lnTo>
                  <a:lnTo>
                    <a:pt x="1489" y="225"/>
                  </a:lnTo>
                  <a:lnTo>
                    <a:pt x="1481" y="217"/>
                  </a:lnTo>
                  <a:lnTo>
                    <a:pt x="1473" y="208"/>
                  </a:lnTo>
                  <a:lnTo>
                    <a:pt x="1476" y="204"/>
                  </a:lnTo>
                  <a:lnTo>
                    <a:pt x="1480" y="200"/>
                  </a:lnTo>
                  <a:lnTo>
                    <a:pt x="1482" y="195"/>
                  </a:lnTo>
                  <a:lnTo>
                    <a:pt x="1485" y="191"/>
                  </a:lnTo>
                  <a:lnTo>
                    <a:pt x="1493" y="166"/>
                  </a:lnTo>
                  <a:lnTo>
                    <a:pt x="1497" y="141"/>
                  </a:lnTo>
                  <a:lnTo>
                    <a:pt x="1497" y="116"/>
                  </a:lnTo>
                  <a:lnTo>
                    <a:pt x="1495" y="91"/>
                  </a:lnTo>
                  <a:lnTo>
                    <a:pt x="1489" y="66"/>
                  </a:lnTo>
                  <a:lnTo>
                    <a:pt x="1480" y="43"/>
                  </a:lnTo>
                  <a:lnTo>
                    <a:pt x="1468" y="21"/>
                  </a:lnTo>
                  <a:lnTo>
                    <a:pt x="1454" y="0"/>
                  </a:lnTo>
                  <a:lnTo>
                    <a:pt x="1453" y="6"/>
                  </a:lnTo>
                  <a:lnTo>
                    <a:pt x="1454" y="25"/>
                  </a:lnTo>
                  <a:lnTo>
                    <a:pt x="1457" y="50"/>
                  </a:lnTo>
                  <a:lnTo>
                    <a:pt x="1458" y="80"/>
                  </a:lnTo>
                  <a:lnTo>
                    <a:pt x="1455" y="112"/>
                  </a:lnTo>
                  <a:lnTo>
                    <a:pt x="1450" y="141"/>
                  </a:lnTo>
                  <a:lnTo>
                    <a:pt x="1437" y="164"/>
                  </a:lnTo>
                  <a:lnTo>
                    <a:pt x="1416" y="178"/>
                  </a:lnTo>
                  <a:lnTo>
                    <a:pt x="1393" y="178"/>
                  </a:lnTo>
                  <a:lnTo>
                    <a:pt x="1370" y="180"/>
                  </a:lnTo>
                  <a:lnTo>
                    <a:pt x="1348" y="185"/>
                  </a:lnTo>
                  <a:lnTo>
                    <a:pt x="1326" y="191"/>
                  </a:lnTo>
                  <a:lnTo>
                    <a:pt x="1306" y="197"/>
                  </a:lnTo>
                  <a:lnTo>
                    <a:pt x="1285" y="207"/>
                  </a:lnTo>
                  <a:lnTo>
                    <a:pt x="1265" y="216"/>
                  </a:lnTo>
                  <a:lnTo>
                    <a:pt x="1246" y="227"/>
                  </a:lnTo>
                  <a:lnTo>
                    <a:pt x="1227" y="240"/>
                  </a:lnTo>
                  <a:lnTo>
                    <a:pt x="1209" y="254"/>
                  </a:lnTo>
                  <a:lnTo>
                    <a:pt x="1193" y="269"/>
                  </a:lnTo>
                  <a:lnTo>
                    <a:pt x="1177" y="285"/>
                  </a:lnTo>
                  <a:lnTo>
                    <a:pt x="1162" y="301"/>
                  </a:lnTo>
                  <a:lnTo>
                    <a:pt x="1148" y="320"/>
                  </a:lnTo>
                  <a:lnTo>
                    <a:pt x="1134" y="338"/>
                  </a:lnTo>
                  <a:lnTo>
                    <a:pt x="1123" y="356"/>
                  </a:lnTo>
                  <a:lnTo>
                    <a:pt x="1113" y="374"/>
                  </a:lnTo>
                  <a:lnTo>
                    <a:pt x="1105" y="392"/>
                  </a:lnTo>
                  <a:lnTo>
                    <a:pt x="1100" y="411"/>
                  </a:lnTo>
                  <a:lnTo>
                    <a:pt x="1095" y="429"/>
                  </a:lnTo>
                  <a:lnTo>
                    <a:pt x="1090" y="447"/>
                  </a:lnTo>
                  <a:lnTo>
                    <a:pt x="1086" y="467"/>
                  </a:lnTo>
                  <a:lnTo>
                    <a:pt x="1081" y="485"/>
                  </a:lnTo>
                  <a:lnTo>
                    <a:pt x="1077" y="504"/>
                  </a:lnTo>
                  <a:lnTo>
                    <a:pt x="1067" y="499"/>
                  </a:lnTo>
                  <a:lnTo>
                    <a:pt x="1055" y="495"/>
                  </a:lnTo>
                  <a:lnTo>
                    <a:pt x="1039" y="490"/>
                  </a:lnTo>
                  <a:lnTo>
                    <a:pt x="1022" y="484"/>
                  </a:lnTo>
                  <a:lnTo>
                    <a:pt x="1006" y="477"/>
                  </a:lnTo>
                  <a:lnTo>
                    <a:pt x="991" y="471"/>
                  </a:lnTo>
                  <a:lnTo>
                    <a:pt x="981" y="464"/>
                  </a:lnTo>
                  <a:lnTo>
                    <a:pt x="976" y="456"/>
                  </a:lnTo>
                  <a:lnTo>
                    <a:pt x="956" y="459"/>
                  </a:lnTo>
                  <a:lnTo>
                    <a:pt x="923" y="465"/>
                  </a:lnTo>
                  <a:lnTo>
                    <a:pt x="882" y="471"/>
                  </a:lnTo>
                  <a:lnTo>
                    <a:pt x="832" y="480"/>
                  </a:lnTo>
                  <a:lnTo>
                    <a:pt x="777" y="489"/>
                  </a:lnTo>
                  <a:lnTo>
                    <a:pt x="717" y="498"/>
                  </a:lnTo>
                  <a:lnTo>
                    <a:pt x="655" y="509"/>
                  </a:lnTo>
                  <a:lnTo>
                    <a:pt x="592" y="519"/>
                  </a:lnTo>
                  <a:lnTo>
                    <a:pt x="529" y="529"/>
                  </a:lnTo>
                  <a:lnTo>
                    <a:pt x="471" y="540"/>
                  </a:lnTo>
                  <a:lnTo>
                    <a:pt x="415" y="549"/>
                  </a:lnTo>
                  <a:lnTo>
                    <a:pt x="366" y="557"/>
                  </a:lnTo>
                  <a:lnTo>
                    <a:pt x="324" y="564"/>
                  </a:lnTo>
                  <a:lnTo>
                    <a:pt x="293" y="568"/>
                  </a:lnTo>
                  <a:lnTo>
                    <a:pt x="273" y="572"/>
                  </a:lnTo>
                  <a:lnTo>
                    <a:pt x="266" y="573"/>
                  </a:lnTo>
                  <a:lnTo>
                    <a:pt x="250" y="568"/>
                  </a:lnTo>
                  <a:lnTo>
                    <a:pt x="233" y="563"/>
                  </a:lnTo>
                  <a:lnTo>
                    <a:pt x="218" y="558"/>
                  </a:lnTo>
                  <a:lnTo>
                    <a:pt x="202" y="552"/>
                  </a:lnTo>
                  <a:lnTo>
                    <a:pt x="186" y="547"/>
                  </a:lnTo>
                  <a:lnTo>
                    <a:pt x="170" y="541"/>
                  </a:lnTo>
                  <a:lnTo>
                    <a:pt x="155" y="536"/>
                  </a:lnTo>
                  <a:lnTo>
                    <a:pt x="139" y="530"/>
                  </a:lnTo>
                  <a:lnTo>
                    <a:pt x="123" y="525"/>
                  </a:lnTo>
                  <a:lnTo>
                    <a:pt x="107" y="520"/>
                  </a:lnTo>
                  <a:lnTo>
                    <a:pt x="92" y="514"/>
                  </a:lnTo>
                  <a:lnTo>
                    <a:pt x="76" y="510"/>
                  </a:lnTo>
                  <a:lnTo>
                    <a:pt x="60" y="505"/>
                  </a:lnTo>
                  <a:lnTo>
                    <a:pt x="43" y="500"/>
                  </a:lnTo>
                  <a:lnTo>
                    <a:pt x="27" y="496"/>
                  </a:lnTo>
                  <a:lnTo>
                    <a:pt x="11" y="491"/>
                  </a:lnTo>
                  <a:lnTo>
                    <a:pt x="0" y="503"/>
                  </a:lnTo>
                  <a:lnTo>
                    <a:pt x="3" y="505"/>
                  </a:lnTo>
                  <a:lnTo>
                    <a:pt x="10" y="509"/>
                  </a:lnTo>
                  <a:lnTo>
                    <a:pt x="22" y="513"/>
                  </a:lnTo>
                  <a:lnTo>
                    <a:pt x="35" y="519"/>
                  </a:lnTo>
                  <a:lnTo>
                    <a:pt x="53" y="525"/>
                  </a:lnTo>
                  <a:lnTo>
                    <a:pt x="71" y="532"/>
                  </a:lnTo>
                  <a:lnTo>
                    <a:pt x="91" y="540"/>
                  </a:lnTo>
                  <a:lnTo>
                    <a:pt x="110" y="547"/>
                  </a:lnTo>
                  <a:lnTo>
                    <a:pt x="130" y="555"/>
                  </a:lnTo>
                  <a:lnTo>
                    <a:pt x="149" y="562"/>
                  </a:lnTo>
                  <a:lnTo>
                    <a:pt x="168" y="568"/>
                  </a:lnTo>
                  <a:lnTo>
                    <a:pt x="184" y="574"/>
                  </a:lnTo>
                  <a:lnTo>
                    <a:pt x="198" y="580"/>
                  </a:lnTo>
                  <a:lnTo>
                    <a:pt x="208" y="583"/>
                  </a:lnTo>
                  <a:lnTo>
                    <a:pt x="215" y="586"/>
                  </a:lnTo>
                  <a:lnTo>
                    <a:pt x="217" y="587"/>
                  </a:lnTo>
                  <a:lnTo>
                    <a:pt x="216" y="587"/>
                  </a:lnTo>
                  <a:lnTo>
                    <a:pt x="213" y="588"/>
                  </a:lnTo>
                  <a:lnTo>
                    <a:pt x="208" y="590"/>
                  </a:lnTo>
                  <a:lnTo>
                    <a:pt x="202" y="593"/>
                  </a:lnTo>
                  <a:lnTo>
                    <a:pt x="195" y="595"/>
                  </a:lnTo>
                  <a:lnTo>
                    <a:pt x="190" y="598"/>
                  </a:lnTo>
                  <a:lnTo>
                    <a:pt x="184" y="601"/>
                  </a:lnTo>
                  <a:lnTo>
                    <a:pt x="179" y="604"/>
                  </a:lnTo>
                  <a:lnTo>
                    <a:pt x="491" y="741"/>
                  </a:lnTo>
                  <a:lnTo>
                    <a:pt x="497" y="744"/>
                  </a:lnTo>
                  <a:lnTo>
                    <a:pt x="503" y="745"/>
                  </a:lnTo>
                  <a:lnTo>
                    <a:pt x="509" y="745"/>
                  </a:lnTo>
                  <a:lnTo>
                    <a:pt x="514" y="740"/>
                  </a:lnTo>
                  <a:lnTo>
                    <a:pt x="246" y="612"/>
                  </a:lnTo>
                  <a:lnTo>
                    <a:pt x="265" y="608"/>
                  </a:lnTo>
                  <a:lnTo>
                    <a:pt x="296" y="602"/>
                  </a:lnTo>
                  <a:lnTo>
                    <a:pt x="336" y="593"/>
                  </a:lnTo>
                  <a:lnTo>
                    <a:pt x="385" y="583"/>
                  </a:lnTo>
                  <a:lnTo>
                    <a:pt x="442" y="573"/>
                  </a:lnTo>
                  <a:lnTo>
                    <a:pt x="503" y="562"/>
                  </a:lnTo>
                  <a:lnTo>
                    <a:pt x="567" y="549"/>
                  </a:lnTo>
                  <a:lnTo>
                    <a:pt x="632" y="537"/>
                  </a:lnTo>
                  <a:lnTo>
                    <a:pt x="696" y="526"/>
                  </a:lnTo>
                  <a:lnTo>
                    <a:pt x="758" y="514"/>
                  </a:lnTo>
                  <a:lnTo>
                    <a:pt x="815" y="504"/>
                  </a:lnTo>
                  <a:lnTo>
                    <a:pt x="866" y="494"/>
                  </a:lnTo>
                  <a:lnTo>
                    <a:pt x="910" y="487"/>
                  </a:lnTo>
                  <a:lnTo>
                    <a:pt x="942" y="480"/>
                  </a:lnTo>
                  <a:lnTo>
                    <a:pt x="964" y="476"/>
                  </a:lnTo>
                  <a:lnTo>
                    <a:pt x="971" y="475"/>
                  </a:lnTo>
                  <a:lnTo>
                    <a:pt x="983" y="482"/>
                  </a:lnTo>
                  <a:lnTo>
                    <a:pt x="996" y="489"/>
                  </a:lnTo>
                  <a:lnTo>
                    <a:pt x="1010" y="496"/>
                  </a:lnTo>
                  <a:lnTo>
                    <a:pt x="1024" y="504"/>
                  </a:lnTo>
                  <a:lnTo>
                    <a:pt x="1036" y="512"/>
                  </a:lnTo>
                  <a:lnTo>
                    <a:pt x="1049" y="520"/>
                  </a:lnTo>
                  <a:lnTo>
                    <a:pt x="1062" y="528"/>
                  </a:lnTo>
                  <a:lnTo>
                    <a:pt x="1073" y="537"/>
                  </a:lnTo>
                  <a:lnTo>
                    <a:pt x="1072" y="567"/>
                  </a:lnTo>
                  <a:lnTo>
                    <a:pt x="1067" y="595"/>
                  </a:lnTo>
                  <a:lnTo>
                    <a:pt x="1062" y="624"/>
                  </a:lnTo>
                  <a:lnTo>
                    <a:pt x="1055" y="650"/>
                  </a:lnTo>
                  <a:lnTo>
                    <a:pt x="1047" y="641"/>
                  </a:lnTo>
                  <a:lnTo>
                    <a:pt x="1039" y="632"/>
                  </a:lnTo>
                  <a:lnTo>
                    <a:pt x="1030" y="623"/>
                  </a:lnTo>
                  <a:lnTo>
                    <a:pt x="1022" y="615"/>
                  </a:lnTo>
                  <a:lnTo>
                    <a:pt x="1014" y="606"/>
                  </a:lnTo>
                  <a:lnTo>
                    <a:pt x="1006" y="598"/>
                  </a:lnTo>
                  <a:lnTo>
                    <a:pt x="997" y="590"/>
                  </a:lnTo>
                  <a:lnTo>
                    <a:pt x="987" y="583"/>
                  </a:lnTo>
                  <a:lnTo>
                    <a:pt x="995" y="583"/>
                  </a:lnTo>
                  <a:lnTo>
                    <a:pt x="1003" y="586"/>
                  </a:lnTo>
                  <a:lnTo>
                    <a:pt x="1011" y="591"/>
                  </a:lnTo>
                  <a:lnTo>
                    <a:pt x="1018" y="597"/>
                  </a:lnTo>
                  <a:lnTo>
                    <a:pt x="1026" y="603"/>
                  </a:lnTo>
                  <a:lnTo>
                    <a:pt x="1034" y="605"/>
                  </a:lnTo>
                  <a:lnTo>
                    <a:pt x="1042" y="605"/>
                  </a:lnTo>
                  <a:lnTo>
                    <a:pt x="1051" y="601"/>
                  </a:lnTo>
                  <a:lnTo>
                    <a:pt x="1043" y="587"/>
                  </a:lnTo>
                  <a:lnTo>
                    <a:pt x="1033" y="574"/>
                  </a:lnTo>
                  <a:lnTo>
                    <a:pt x="1022" y="563"/>
                  </a:lnTo>
                  <a:lnTo>
                    <a:pt x="1010" y="551"/>
                  </a:lnTo>
                  <a:lnTo>
                    <a:pt x="997" y="541"/>
                  </a:lnTo>
                  <a:lnTo>
                    <a:pt x="983" y="532"/>
                  </a:lnTo>
                  <a:lnTo>
                    <a:pt x="969" y="524"/>
                  </a:lnTo>
                  <a:lnTo>
                    <a:pt x="956" y="517"/>
                  </a:lnTo>
                  <a:lnTo>
                    <a:pt x="965" y="518"/>
                  </a:lnTo>
                  <a:lnTo>
                    <a:pt x="974" y="519"/>
                  </a:lnTo>
                  <a:lnTo>
                    <a:pt x="983" y="521"/>
                  </a:lnTo>
                  <a:lnTo>
                    <a:pt x="992" y="524"/>
                  </a:lnTo>
                  <a:lnTo>
                    <a:pt x="1002" y="526"/>
                  </a:lnTo>
                  <a:lnTo>
                    <a:pt x="1011" y="529"/>
                  </a:lnTo>
                  <a:lnTo>
                    <a:pt x="1019" y="533"/>
                  </a:lnTo>
                  <a:lnTo>
                    <a:pt x="1027" y="537"/>
                  </a:lnTo>
                  <a:lnTo>
                    <a:pt x="1032" y="538"/>
                  </a:lnTo>
                  <a:lnTo>
                    <a:pt x="1036" y="542"/>
                  </a:lnTo>
                  <a:lnTo>
                    <a:pt x="1041" y="547"/>
                  </a:lnTo>
                  <a:lnTo>
                    <a:pt x="1044" y="550"/>
                  </a:lnTo>
                  <a:lnTo>
                    <a:pt x="1049" y="555"/>
                  </a:lnTo>
                  <a:lnTo>
                    <a:pt x="1053" y="556"/>
                  </a:lnTo>
                  <a:lnTo>
                    <a:pt x="1058" y="555"/>
                  </a:lnTo>
                  <a:lnTo>
                    <a:pt x="1064" y="550"/>
                  </a:lnTo>
                  <a:lnTo>
                    <a:pt x="1056" y="540"/>
                  </a:lnTo>
                  <a:lnTo>
                    <a:pt x="1047" y="532"/>
                  </a:lnTo>
                  <a:lnTo>
                    <a:pt x="1036" y="525"/>
                  </a:lnTo>
                  <a:lnTo>
                    <a:pt x="1026" y="519"/>
                  </a:lnTo>
                  <a:lnTo>
                    <a:pt x="1014" y="514"/>
                  </a:lnTo>
                  <a:lnTo>
                    <a:pt x="1003" y="511"/>
                  </a:lnTo>
                  <a:lnTo>
                    <a:pt x="990" y="506"/>
                  </a:lnTo>
                  <a:lnTo>
                    <a:pt x="979" y="503"/>
                  </a:lnTo>
                  <a:lnTo>
                    <a:pt x="972" y="500"/>
                  </a:lnTo>
                  <a:lnTo>
                    <a:pt x="964" y="499"/>
                  </a:lnTo>
                  <a:lnTo>
                    <a:pt x="957" y="499"/>
                  </a:lnTo>
                  <a:lnTo>
                    <a:pt x="951" y="504"/>
                  </a:lnTo>
                  <a:lnTo>
                    <a:pt x="951" y="507"/>
                  </a:lnTo>
                  <a:lnTo>
                    <a:pt x="952" y="511"/>
                  </a:lnTo>
                  <a:lnTo>
                    <a:pt x="953" y="513"/>
                  </a:lnTo>
                  <a:lnTo>
                    <a:pt x="956" y="515"/>
                  </a:lnTo>
                  <a:lnTo>
                    <a:pt x="948" y="518"/>
                  </a:lnTo>
                  <a:lnTo>
                    <a:pt x="938" y="519"/>
                  </a:lnTo>
                  <a:lnTo>
                    <a:pt x="931" y="521"/>
                  </a:lnTo>
                  <a:lnTo>
                    <a:pt x="930" y="530"/>
                  </a:lnTo>
                  <a:lnTo>
                    <a:pt x="939" y="534"/>
                  </a:lnTo>
                  <a:lnTo>
                    <a:pt x="949" y="537"/>
                  </a:lnTo>
                  <a:lnTo>
                    <a:pt x="958" y="541"/>
                  </a:lnTo>
                  <a:lnTo>
                    <a:pt x="968" y="543"/>
                  </a:lnTo>
                  <a:lnTo>
                    <a:pt x="976" y="547"/>
                  </a:lnTo>
                  <a:lnTo>
                    <a:pt x="986" y="551"/>
                  </a:lnTo>
                  <a:lnTo>
                    <a:pt x="994" y="557"/>
                  </a:lnTo>
                  <a:lnTo>
                    <a:pt x="1002" y="563"/>
                  </a:lnTo>
                  <a:lnTo>
                    <a:pt x="995" y="564"/>
                  </a:lnTo>
                  <a:lnTo>
                    <a:pt x="987" y="564"/>
                  </a:lnTo>
                  <a:lnTo>
                    <a:pt x="980" y="563"/>
                  </a:lnTo>
                  <a:lnTo>
                    <a:pt x="972" y="560"/>
                  </a:lnTo>
                  <a:lnTo>
                    <a:pt x="964" y="558"/>
                  </a:lnTo>
                  <a:lnTo>
                    <a:pt x="956" y="557"/>
                  </a:lnTo>
                  <a:lnTo>
                    <a:pt x="949" y="559"/>
                  </a:lnTo>
                  <a:lnTo>
                    <a:pt x="941" y="563"/>
                  </a:lnTo>
                  <a:lnTo>
                    <a:pt x="944" y="575"/>
                  </a:lnTo>
                  <a:lnTo>
                    <a:pt x="951" y="586"/>
                  </a:lnTo>
                  <a:lnTo>
                    <a:pt x="959" y="594"/>
                  </a:lnTo>
                  <a:lnTo>
                    <a:pt x="969" y="602"/>
                  </a:lnTo>
                  <a:lnTo>
                    <a:pt x="979" y="610"/>
                  </a:lnTo>
                  <a:lnTo>
                    <a:pt x="989" y="619"/>
                  </a:lnTo>
                  <a:lnTo>
                    <a:pt x="997" y="631"/>
                  </a:lnTo>
                  <a:lnTo>
                    <a:pt x="1004" y="643"/>
                  </a:lnTo>
                  <a:lnTo>
                    <a:pt x="986" y="647"/>
                  </a:lnTo>
                  <a:lnTo>
                    <a:pt x="966" y="651"/>
                  </a:lnTo>
                  <a:lnTo>
                    <a:pt x="948" y="657"/>
                  </a:lnTo>
                  <a:lnTo>
                    <a:pt x="929" y="663"/>
                  </a:lnTo>
                  <a:lnTo>
                    <a:pt x="911" y="669"/>
                  </a:lnTo>
                  <a:lnTo>
                    <a:pt x="892" y="673"/>
                  </a:lnTo>
                  <a:lnTo>
                    <a:pt x="873" y="677"/>
                  </a:lnTo>
                  <a:lnTo>
                    <a:pt x="854" y="678"/>
                  </a:lnTo>
                  <a:lnTo>
                    <a:pt x="858" y="653"/>
                  </a:lnTo>
                  <a:lnTo>
                    <a:pt x="860" y="625"/>
                  </a:lnTo>
                  <a:lnTo>
                    <a:pt x="858" y="598"/>
                  </a:lnTo>
                  <a:lnTo>
                    <a:pt x="854" y="573"/>
                  </a:lnTo>
                  <a:lnTo>
                    <a:pt x="848" y="565"/>
                  </a:lnTo>
                  <a:lnTo>
                    <a:pt x="844" y="556"/>
                  </a:lnTo>
                  <a:lnTo>
                    <a:pt x="838" y="548"/>
                  </a:lnTo>
                  <a:lnTo>
                    <a:pt x="829" y="545"/>
                  </a:lnTo>
                  <a:lnTo>
                    <a:pt x="820" y="562"/>
                  </a:lnTo>
                  <a:lnTo>
                    <a:pt x="814" y="579"/>
                  </a:lnTo>
                  <a:lnTo>
                    <a:pt x="808" y="596"/>
                  </a:lnTo>
                  <a:lnTo>
                    <a:pt x="798" y="612"/>
                  </a:lnTo>
                  <a:lnTo>
                    <a:pt x="758" y="545"/>
                  </a:lnTo>
                  <a:lnTo>
                    <a:pt x="746" y="545"/>
                  </a:lnTo>
                  <a:lnTo>
                    <a:pt x="746" y="556"/>
                  </a:lnTo>
                  <a:lnTo>
                    <a:pt x="754" y="568"/>
                  </a:lnTo>
                  <a:lnTo>
                    <a:pt x="761" y="581"/>
                  </a:lnTo>
                  <a:lnTo>
                    <a:pt x="767" y="594"/>
                  </a:lnTo>
                  <a:lnTo>
                    <a:pt x="772" y="608"/>
                  </a:lnTo>
                  <a:lnTo>
                    <a:pt x="778" y="620"/>
                  </a:lnTo>
                  <a:lnTo>
                    <a:pt x="783" y="634"/>
                  </a:lnTo>
                  <a:lnTo>
                    <a:pt x="786" y="649"/>
                  </a:lnTo>
                  <a:lnTo>
                    <a:pt x="790" y="663"/>
                  </a:lnTo>
                  <a:lnTo>
                    <a:pt x="799" y="661"/>
                  </a:lnTo>
                  <a:lnTo>
                    <a:pt x="807" y="655"/>
                  </a:lnTo>
                  <a:lnTo>
                    <a:pt x="813" y="649"/>
                  </a:lnTo>
                  <a:lnTo>
                    <a:pt x="819" y="642"/>
                  </a:lnTo>
                  <a:lnTo>
                    <a:pt x="823" y="634"/>
                  </a:lnTo>
                  <a:lnTo>
                    <a:pt x="827" y="625"/>
                  </a:lnTo>
                  <a:lnTo>
                    <a:pt x="830" y="617"/>
                  </a:lnTo>
                  <a:lnTo>
                    <a:pt x="834" y="609"/>
                  </a:lnTo>
                  <a:lnTo>
                    <a:pt x="838" y="617"/>
                  </a:lnTo>
                  <a:lnTo>
                    <a:pt x="836" y="635"/>
                  </a:lnTo>
                  <a:lnTo>
                    <a:pt x="831" y="654"/>
                  </a:lnTo>
                  <a:lnTo>
                    <a:pt x="827" y="671"/>
                  </a:lnTo>
                  <a:lnTo>
                    <a:pt x="820" y="689"/>
                  </a:lnTo>
                  <a:lnTo>
                    <a:pt x="813" y="707"/>
                  </a:lnTo>
                  <a:lnTo>
                    <a:pt x="806" y="724"/>
                  </a:lnTo>
                  <a:lnTo>
                    <a:pt x="799" y="741"/>
                  </a:lnTo>
                  <a:lnTo>
                    <a:pt x="792" y="757"/>
                  </a:lnTo>
                  <a:lnTo>
                    <a:pt x="835" y="761"/>
                  </a:lnTo>
                  <a:lnTo>
                    <a:pt x="838" y="750"/>
                  </a:lnTo>
                  <a:lnTo>
                    <a:pt x="842" y="735"/>
                  </a:lnTo>
                  <a:lnTo>
                    <a:pt x="845" y="722"/>
                  </a:lnTo>
                  <a:lnTo>
                    <a:pt x="848" y="711"/>
                  </a:lnTo>
                  <a:lnTo>
                    <a:pt x="870" y="708"/>
                  </a:lnTo>
                  <a:lnTo>
                    <a:pt x="892" y="702"/>
                  </a:lnTo>
                  <a:lnTo>
                    <a:pt x="914" y="696"/>
                  </a:lnTo>
                  <a:lnTo>
                    <a:pt x="936" y="691"/>
                  </a:lnTo>
                  <a:lnTo>
                    <a:pt x="958" y="685"/>
                  </a:lnTo>
                  <a:lnTo>
                    <a:pt x="979" y="679"/>
                  </a:lnTo>
                  <a:lnTo>
                    <a:pt x="1001" y="673"/>
                  </a:lnTo>
                  <a:lnTo>
                    <a:pt x="1022" y="669"/>
                  </a:lnTo>
                  <a:lnTo>
                    <a:pt x="1029" y="678"/>
                  </a:lnTo>
                  <a:lnTo>
                    <a:pt x="1036" y="687"/>
                  </a:lnTo>
                  <a:lnTo>
                    <a:pt x="1041" y="696"/>
                  </a:lnTo>
                  <a:lnTo>
                    <a:pt x="1045" y="707"/>
                  </a:lnTo>
                  <a:lnTo>
                    <a:pt x="941" y="740"/>
                  </a:lnTo>
                  <a:lnTo>
                    <a:pt x="949" y="770"/>
                  </a:lnTo>
                  <a:lnTo>
                    <a:pt x="951" y="769"/>
                  </a:lnTo>
                  <a:lnTo>
                    <a:pt x="959" y="767"/>
                  </a:lnTo>
                  <a:lnTo>
                    <a:pt x="969" y="763"/>
                  </a:lnTo>
                  <a:lnTo>
                    <a:pt x="983" y="759"/>
                  </a:lnTo>
                  <a:lnTo>
                    <a:pt x="998" y="753"/>
                  </a:lnTo>
                  <a:lnTo>
                    <a:pt x="1013" y="747"/>
                  </a:lnTo>
                  <a:lnTo>
                    <a:pt x="1027" y="741"/>
                  </a:lnTo>
                  <a:lnTo>
                    <a:pt x="1040" y="737"/>
                  </a:lnTo>
                  <a:lnTo>
                    <a:pt x="1035" y="791"/>
                  </a:lnTo>
                  <a:lnTo>
                    <a:pt x="942" y="822"/>
                  </a:lnTo>
                  <a:lnTo>
                    <a:pt x="949" y="8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2" name="Freeform 18"/>
            <p:cNvSpPr>
              <a:spLocks/>
            </p:cNvSpPr>
            <p:nvPr/>
          </p:nvSpPr>
          <p:spPr bwMode="auto">
            <a:xfrm>
              <a:off x="5032" y="735"/>
              <a:ext cx="256" cy="77"/>
            </a:xfrm>
            <a:custGeom>
              <a:avLst/>
              <a:gdLst/>
              <a:ahLst/>
              <a:cxnLst>
                <a:cxn ang="0">
                  <a:pos x="511" y="153"/>
                </a:cxn>
                <a:cxn ang="0">
                  <a:pos x="503" y="154"/>
                </a:cxn>
                <a:cxn ang="0">
                  <a:pos x="496" y="151"/>
                </a:cxn>
                <a:cxn ang="0">
                  <a:pos x="489" y="145"/>
                </a:cxn>
                <a:cxn ang="0">
                  <a:pos x="483" y="141"/>
                </a:cxn>
                <a:cxn ang="0">
                  <a:pos x="459" y="120"/>
                </a:cxn>
                <a:cxn ang="0">
                  <a:pos x="434" y="101"/>
                </a:cxn>
                <a:cxn ang="0">
                  <a:pos x="407" y="86"/>
                </a:cxn>
                <a:cxn ang="0">
                  <a:pos x="379" y="74"/>
                </a:cxn>
                <a:cxn ang="0">
                  <a:pos x="350" y="64"/>
                </a:cxn>
                <a:cxn ang="0">
                  <a:pos x="319" y="56"/>
                </a:cxn>
                <a:cxn ang="0">
                  <a:pos x="288" y="51"/>
                </a:cxn>
                <a:cxn ang="0">
                  <a:pos x="255" y="48"/>
                </a:cxn>
                <a:cxn ang="0">
                  <a:pos x="224" y="47"/>
                </a:cxn>
                <a:cxn ang="0">
                  <a:pos x="192" y="47"/>
                </a:cxn>
                <a:cxn ang="0">
                  <a:pos x="160" y="51"/>
                </a:cxn>
                <a:cxn ang="0">
                  <a:pos x="129" y="55"/>
                </a:cxn>
                <a:cxn ang="0">
                  <a:pos x="98" y="61"/>
                </a:cxn>
                <a:cxn ang="0">
                  <a:pos x="68" y="68"/>
                </a:cxn>
                <a:cxn ang="0">
                  <a:pos x="38" y="77"/>
                </a:cxn>
                <a:cxn ang="0">
                  <a:pos x="10" y="88"/>
                </a:cxn>
                <a:cxn ang="0">
                  <a:pos x="5" y="83"/>
                </a:cxn>
                <a:cxn ang="0">
                  <a:pos x="2" y="78"/>
                </a:cxn>
                <a:cxn ang="0">
                  <a:pos x="0" y="71"/>
                </a:cxn>
                <a:cxn ang="0">
                  <a:pos x="0" y="63"/>
                </a:cxn>
                <a:cxn ang="0">
                  <a:pos x="15" y="52"/>
                </a:cxn>
                <a:cxn ang="0">
                  <a:pos x="31" y="41"/>
                </a:cxn>
                <a:cxn ang="0">
                  <a:pos x="47" y="32"/>
                </a:cxn>
                <a:cxn ang="0">
                  <a:pos x="64" y="24"/>
                </a:cxn>
                <a:cxn ang="0">
                  <a:pos x="81" y="17"/>
                </a:cxn>
                <a:cxn ang="0">
                  <a:pos x="100" y="11"/>
                </a:cxn>
                <a:cxn ang="0">
                  <a:pos x="118" y="8"/>
                </a:cxn>
                <a:cxn ang="0">
                  <a:pos x="137" y="5"/>
                </a:cxn>
                <a:cxn ang="0">
                  <a:pos x="156" y="2"/>
                </a:cxn>
                <a:cxn ang="0">
                  <a:pos x="175" y="1"/>
                </a:cxn>
                <a:cxn ang="0">
                  <a:pos x="194" y="0"/>
                </a:cxn>
                <a:cxn ang="0">
                  <a:pos x="214" y="1"/>
                </a:cxn>
                <a:cxn ang="0">
                  <a:pos x="233" y="2"/>
                </a:cxn>
                <a:cxn ang="0">
                  <a:pos x="253" y="5"/>
                </a:cxn>
                <a:cxn ang="0">
                  <a:pos x="273" y="7"/>
                </a:cxn>
                <a:cxn ang="0">
                  <a:pos x="291" y="10"/>
                </a:cxn>
                <a:cxn ang="0">
                  <a:pos x="307" y="14"/>
                </a:cxn>
                <a:cxn ang="0">
                  <a:pos x="323" y="17"/>
                </a:cxn>
                <a:cxn ang="0">
                  <a:pos x="339" y="22"/>
                </a:cxn>
                <a:cxn ang="0">
                  <a:pos x="356" y="28"/>
                </a:cxn>
                <a:cxn ang="0">
                  <a:pos x="372" y="33"/>
                </a:cxn>
                <a:cxn ang="0">
                  <a:pos x="387" y="40"/>
                </a:cxn>
                <a:cxn ang="0">
                  <a:pos x="403" y="48"/>
                </a:cxn>
                <a:cxn ang="0">
                  <a:pos x="417" y="58"/>
                </a:cxn>
                <a:cxn ang="0">
                  <a:pos x="432" y="67"/>
                </a:cxn>
                <a:cxn ang="0">
                  <a:pos x="445" y="76"/>
                </a:cxn>
                <a:cxn ang="0">
                  <a:pos x="458" y="88"/>
                </a:cxn>
                <a:cxn ang="0">
                  <a:pos x="471" y="99"/>
                </a:cxn>
                <a:cxn ang="0">
                  <a:pos x="482" y="112"/>
                </a:cxn>
                <a:cxn ang="0">
                  <a:pos x="493" y="124"/>
                </a:cxn>
                <a:cxn ang="0">
                  <a:pos x="502" y="138"/>
                </a:cxn>
                <a:cxn ang="0">
                  <a:pos x="511" y="153"/>
                </a:cxn>
              </a:cxnLst>
              <a:rect l="0" t="0" r="r" b="b"/>
              <a:pathLst>
                <a:path w="511" h="154">
                  <a:moveTo>
                    <a:pt x="511" y="153"/>
                  </a:moveTo>
                  <a:lnTo>
                    <a:pt x="503" y="154"/>
                  </a:lnTo>
                  <a:lnTo>
                    <a:pt x="496" y="151"/>
                  </a:lnTo>
                  <a:lnTo>
                    <a:pt x="489" y="145"/>
                  </a:lnTo>
                  <a:lnTo>
                    <a:pt x="483" y="141"/>
                  </a:lnTo>
                  <a:lnTo>
                    <a:pt x="459" y="120"/>
                  </a:lnTo>
                  <a:lnTo>
                    <a:pt x="434" y="101"/>
                  </a:lnTo>
                  <a:lnTo>
                    <a:pt x="407" y="86"/>
                  </a:lnTo>
                  <a:lnTo>
                    <a:pt x="379" y="74"/>
                  </a:lnTo>
                  <a:lnTo>
                    <a:pt x="350" y="64"/>
                  </a:lnTo>
                  <a:lnTo>
                    <a:pt x="319" y="56"/>
                  </a:lnTo>
                  <a:lnTo>
                    <a:pt x="288" y="51"/>
                  </a:lnTo>
                  <a:lnTo>
                    <a:pt x="255" y="48"/>
                  </a:lnTo>
                  <a:lnTo>
                    <a:pt x="224" y="47"/>
                  </a:lnTo>
                  <a:lnTo>
                    <a:pt x="192" y="47"/>
                  </a:lnTo>
                  <a:lnTo>
                    <a:pt x="160" y="51"/>
                  </a:lnTo>
                  <a:lnTo>
                    <a:pt x="129" y="55"/>
                  </a:lnTo>
                  <a:lnTo>
                    <a:pt x="98" y="61"/>
                  </a:lnTo>
                  <a:lnTo>
                    <a:pt x="68" y="68"/>
                  </a:lnTo>
                  <a:lnTo>
                    <a:pt x="38" y="77"/>
                  </a:lnTo>
                  <a:lnTo>
                    <a:pt x="10" y="88"/>
                  </a:lnTo>
                  <a:lnTo>
                    <a:pt x="5" y="83"/>
                  </a:lnTo>
                  <a:lnTo>
                    <a:pt x="2" y="78"/>
                  </a:lnTo>
                  <a:lnTo>
                    <a:pt x="0" y="71"/>
                  </a:lnTo>
                  <a:lnTo>
                    <a:pt x="0" y="63"/>
                  </a:lnTo>
                  <a:lnTo>
                    <a:pt x="15" y="52"/>
                  </a:lnTo>
                  <a:lnTo>
                    <a:pt x="31" y="41"/>
                  </a:lnTo>
                  <a:lnTo>
                    <a:pt x="47" y="32"/>
                  </a:lnTo>
                  <a:lnTo>
                    <a:pt x="64" y="24"/>
                  </a:lnTo>
                  <a:lnTo>
                    <a:pt x="81" y="17"/>
                  </a:lnTo>
                  <a:lnTo>
                    <a:pt x="100" y="11"/>
                  </a:lnTo>
                  <a:lnTo>
                    <a:pt x="118" y="8"/>
                  </a:lnTo>
                  <a:lnTo>
                    <a:pt x="137" y="5"/>
                  </a:lnTo>
                  <a:lnTo>
                    <a:pt x="156" y="2"/>
                  </a:lnTo>
                  <a:lnTo>
                    <a:pt x="175" y="1"/>
                  </a:lnTo>
                  <a:lnTo>
                    <a:pt x="194" y="0"/>
                  </a:lnTo>
                  <a:lnTo>
                    <a:pt x="214" y="1"/>
                  </a:lnTo>
                  <a:lnTo>
                    <a:pt x="233" y="2"/>
                  </a:lnTo>
                  <a:lnTo>
                    <a:pt x="253" y="5"/>
                  </a:lnTo>
                  <a:lnTo>
                    <a:pt x="273" y="7"/>
                  </a:lnTo>
                  <a:lnTo>
                    <a:pt x="291" y="10"/>
                  </a:lnTo>
                  <a:lnTo>
                    <a:pt x="307" y="14"/>
                  </a:lnTo>
                  <a:lnTo>
                    <a:pt x="323" y="17"/>
                  </a:lnTo>
                  <a:lnTo>
                    <a:pt x="339" y="22"/>
                  </a:lnTo>
                  <a:lnTo>
                    <a:pt x="356" y="28"/>
                  </a:lnTo>
                  <a:lnTo>
                    <a:pt x="372" y="33"/>
                  </a:lnTo>
                  <a:lnTo>
                    <a:pt x="387" y="40"/>
                  </a:lnTo>
                  <a:lnTo>
                    <a:pt x="403" y="48"/>
                  </a:lnTo>
                  <a:lnTo>
                    <a:pt x="417" y="58"/>
                  </a:lnTo>
                  <a:lnTo>
                    <a:pt x="432" y="67"/>
                  </a:lnTo>
                  <a:lnTo>
                    <a:pt x="445" y="76"/>
                  </a:lnTo>
                  <a:lnTo>
                    <a:pt x="458" y="88"/>
                  </a:lnTo>
                  <a:lnTo>
                    <a:pt x="471" y="99"/>
                  </a:lnTo>
                  <a:lnTo>
                    <a:pt x="482" y="112"/>
                  </a:lnTo>
                  <a:lnTo>
                    <a:pt x="493" y="124"/>
                  </a:lnTo>
                  <a:lnTo>
                    <a:pt x="502" y="138"/>
                  </a:lnTo>
                  <a:lnTo>
                    <a:pt x="511" y="15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3" name="Freeform 19"/>
            <p:cNvSpPr>
              <a:spLocks/>
            </p:cNvSpPr>
            <p:nvPr/>
          </p:nvSpPr>
          <p:spPr bwMode="auto">
            <a:xfrm>
              <a:off x="4415" y="777"/>
              <a:ext cx="497" cy="499"/>
            </a:xfrm>
            <a:custGeom>
              <a:avLst/>
              <a:gdLst/>
              <a:ahLst/>
              <a:cxnLst>
                <a:cxn ang="0">
                  <a:pos x="935" y="816"/>
                </a:cxn>
                <a:cxn ang="0">
                  <a:pos x="964" y="48"/>
                </a:cxn>
                <a:cxn ang="0">
                  <a:pos x="182" y="38"/>
                </a:cxn>
                <a:cxn ang="0">
                  <a:pos x="203" y="875"/>
                </a:cxn>
                <a:cxn ang="0">
                  <a:pos x="198" y="879"/>
                </a:cxn>
                <a:cxn ang="0">
                  <a:pos x="189" y="883"/>
                </a:cxn>
                <a:cxn ang="0">
                  <a:pos x="180" y="884"/>
                </a:cxn>
                <a:cxn ang="0">
                  <a:pos x="175" y="881"/>
                </a:cxn>
                <a:cxn ang="0">
                  <a:pos x="138" y="61"/>
                </a:cxn>
                <a:cxn ang="0">
                  <a:pos x="23" y="166"/>
                </a:cxn>
                <a:cxn ang="0">
                  <a:pos x="27" y="289"/>
                </a:cxn>
                <a:cxn ang="0">
                  <a:pos x="36" y="561"/>
                </a:cxn>
                <a:cxn ang="0">
                  <a:pos x="46" y="835"/>
                </a:cxn>
                <a:cxn ang="0">
                  <a:pos x="52" y="963"/>
                </a:cxn>
                <a:cxn ang="0">
                  <a:pos x="68" y="956"/>
                </a:cxn>
                <a:cxn ang="0">
                  <a:pos x="86" y="948"/>
                </a:cxn>
                <a:cxn ang="0">
                  <a:pos x="107" y="940"/>
                </a:cxn>
                <a:cxn ang="0">
                  <a:pos x="127" y="932"/>
                </a:cxn>
                <a:cxn ang="0">
                  <a:pos x="144" y="925"/>
                </a:cxn>
                <a:cxn ang="0">
                  <a:pos x="159" y="919"/>
                </a:cxn>
                <a:cxn ang="0">
                  <a:pos x="168" y="916"/>
                </a:cxn>
                <a:cxn ang="0">
                  <a:pos x="173" y="916"/>
                </a:cxn>
                <a:cxn ang="0">
                  <a:pos x="157" y="928"/>
                </a:cxn>
                <a:cxn ang="0">
                  <a:pos x="141" y="939"/>
                </a:cxn>
                <a:cxn ang="0">
                  <a:pos x="122" y="948"/>
                </a:cxn>
                <a:cxn ang="0">
                  <a:pos x="103" y="959"/>
                </a:cxn>
                <a:cxn ang="0">
                  <a:pos x="84" y="969"/>
                </a:cxn>
                <a:cxn ang="0">
                  <a:pos x="66" y="978"/>
                </a:cxn>
                <a:cxn ang="0">
                  <a:pos x="47" y="989"/>
                </a:cxn>
                <a:cxn ang="0">
                  <a:pos x="31" y="999"/>
                </a:cxn>
                <a:cxn ang="0">
                  <a:pos x="25" y="963"/>
                </a:cxn>
                <a:cxn ang="0">
                  <a:pos x="18" y="871"/>
                </a:cxn>
                <a:cxn ang="0">
                  <a:pos x="13" y="741"/>
                </a:cxn>
                <a:cxn ang="0">
                  <a:pos x="8" y="590"/>
                </a:cxn>
                <a:cxn ang="0">
                  <a:pos x="3" y="438"/>
                </a:cxn>
                <a:cxn ang="0">
                  <a:pos x="0" y="300"/>
                </a:cxn>
                <a:cxn ang="0">
                  <a:pos x="0" y="196"/>
                </a:cxn>
                <a:cxn ang="0">
                  <a:pos x="1" y="144"/>
                </a:cxn>
                <a:cxn ang="0">
                  <a:pos x="147" y="0"/>
                </a:cxn>
                <a:cxn ang="0">
                  <a:pos x="994" y="22"/>
                </a:cxn>
                <a:cxn ang="0">
                  <a:pos x="993" y="57"/>
                </a:cxn>
                <a:cxn ang="0">
                  <a:pos x="988" y="149"/>
                </a:cxn>
                <a:cxn ang="0">
                  <a:pos x="984" y="279"/>
                </a:cxn>
                <a:cxn ang="0">
                  <a:pos x="977" y="427"/>
                </a:cxn>
                <a:cxn ang="0">
                  <a:pos x="970" y="576"/>
                </a:cxn>
                <a:cxn ang="0">
                  <a:pos x="964" y="706"/>
                </a:cxn>
                <a:cxn ang="0">
                  <a:pos x="959" y="797"/>
                </a:cxn>
                <a:cxn ang="0">
                  <a:pos x="957" y="831"/>
                </a:cxn>
                <a:cxn ang="0">
                  <a:pos x="935" y="816"/>
                </a:cxn>
              </a:cxnLst>
              <a:rect l="0" t="0" r="r" b="b"/>
              <a:pathLst>
                <a:path w="994" h="999">
                  <a:moveTo>
                    <a:pt x="935" y="816"/>
                  </a:moveTo>
                  <a:lnTo>
                    <a:pt x="964" y="48"/>
                  </a:lnTo>
                  <a:lnTo>
                    <a:pt x="182" y="38"/>
                  </a:lnTo>
                  <a:lnTo>
                    <a:pt x="203" y="875"/>
                  </a:lnTo>
                  <a:lnTo>
                    <a:pt x="198" y="879"/>
                  </a:lnTo>
                  <a:lnTo>
                    <a:pt x="189" y="883"/>
                  </a:lnTo>
                  <a:lnTo>
                    <a:pt x="180" y="884"/>
                  </a:lnTo>
                  <a:lnTo>
                    <a:pt x="175" y="881"/>
                  </a:lnTo>
                  <a:lnTo>
                    <a:pt x="138" y="61"/>
                  </a:lnTo>
                  <a:lnTo>
                    <a:pt x="23" y="166"/>
                  </a:lnTo>
                  <a:lnTo>
                    <a:pt x="27" y="289"/>
                  </a:lnTo>
                  <a:lnTo>
                    <a:pt x="36" y="561"/>
                  </a:lnTo>
                  <a:lnTo>
                    <a:pt x="46" y="835"/>
                  </a:lnTo>
                  <a:lnTo>
                    <a:pt x="52" y="963"/>
                  </a:lnTo>
                  <a:lnTo>
                    <a:pt x="68" y="956"/>
                  </a:lnTo>
                  <a:lnTo>
                    <a:pt x="86" y="948"/>
                  </a:lnTo>
                  <a:lnTo>
                    <a:pt x="107" y="940"/>
                  </a:lnTo>
                  <a:lnTo>
                    <a:pt x="127" y="932"/>
                  </a:lnTo>
                  <a:lnTo>
                    <a:pt x="144" y="925"/>
                  </a:lnTo>
                  <a:lnTo>
                    <a:pt x="159" y="919"/>
                  </a:lnTo>
                  <a:lnTo>
                    <a:pt x="168" y="916"/>
                  </a:lnTo>
                  <a:lnTo>
                    <a:pt x="173" y="916"/>
                  </a:lnTo>
                  <a:lnTo>
                    <a:pt x="157" y="928"/>
                  </a:lnTo>
                  <a:lnTo>
                    <a:pt x="141" y="939"/>
                  </a:lnTo>
                  <a:lnTo>
                    <a:pt x="122" y="948"/>
                  </a:lnTo>
                  <a:lnTo>
                    <a:pt x="103" y="959"/>
                  </a:lnTo>
                  <a:lnTo>
                    <a:pt x="84" y="969"/>
                  </a:lnTo>
                  <a:lnTo>
                    <a:pt x="66" y="978"/>
                  </a:lnTo>
                  <a:lnTo>
                    <a:pt x="47" y="989"/>
                  </a:lnTo>
                  <a:lnTo>
                    <a:pt x="31" y="999"/>
                  </a:lnTo>
                  <a:lnTo>
                    <a:pt x="25" y="963"/>
                  </a:lnTo>
                  <a:lnTo>
                    <a:pt x="18" y="871"/>
                  </a:lnTo>
                  <a:lnTo>
                    <a:pt x="13" y="741"/>
                  </a:lnTo>
                  <a:lnTo>
                    <a:pt x="8" y="590"/>
                  </a:lnTo>
                  <a:lnTo>
                    <a:pt x="3" y="438"/>
                  </a:lnTo>
                  <a:lnTo>
                    <a:pt x="0" y="300"/>
                  </a:lnTo>
                  <a:lnTo>
                    <a:pt x="0" y="196"/>
                  </a:lnTo>
                  <a:lnTo>
                    <a:pt x="1" y="144"/>
                  </a:lnTo>
                  <a:lnTo>
                    <a:pt x="147" y="0"/>
                  </a:lnTo>
                  <a:lnTo>
                    <a:pt x="994" y="22"/>
                  </a:lnTo>
                  <a:lnTo>
                    <a:pt x="993" y="57"/>
                  </a:lnTo>
                  <a:lnTo>
                    <a:pt x="988" y="149"/>
                  </a:lnTo>
                  <a:lnTo>
                    <a:pt x="984" y="279"/>
                  </a:lnTo>
                  <a:lnTo>
                    <a:pt x="977" y="427"/>
                  </a:lnTo>
                  <a:lnTo>
                    <a:pt x="970" y="576"/>
                  </a:lnTo>
                  <a:lnTo>
                    <a:pt x="964" y="706"/>
                  </a:lnTo>
                  <a:lnTo>
                    <a:pt x="959" y="797"/>
                  </a:lnTo>
                  <a:lnTo>
                    <a:pt x="957" y="831"/>
                  </a:lnTo>
                  <a:lnTo>
                    <a:pt x="935" y="81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4" name="Freeform 20"/>
            <p:cNvSpPr>
              <a:spLocks/>
            </p:cNvSpPr>
            <p:nvPr/>
          </p:nvSpPr>
          <p:spPr bwMode="auto">
            <a:xfrm>
              <a:off x="4949" y="781"/>
              <a:ext cx="338" cy="415"/>
            </a:xfrm>
            <a:custGeom>
              <a:avLst/>
              <a:gdLst/>
              <a:ahLst/>
              <a:cxnLst>
                <a:cxn ang="0">
                  <a:pos x="593" y="811"/>
                </a:cxn>
                <a:cxn ang="0">
                  <a:pos x="565" y="762"/>
                </a:cxn>
                <a:cxn ang="0">
                  <a:pos x="527" y="641"/>
                </a:cxn>
                <a:cxn ang="0">
                  <a:pos x="479" y="560"/>
                </a:cxn>
                <a:cxn ang="0">
                  <a:pos x="421" y="501"/>
                </a:cxn>
                <a:cxn ang="0">
                  <a:pos x="360" y="477"/>
                </a:cxn>
                <a:cxn ang="0">
                  <a:pos x="355" y="462"/>
                </a:cxn>
                <a:cxn ang="0">
                  <a:pos x="383" y="464"/>
                </a:cxn>
                <a:cxn ang="0">
                  <a:pos x="424" y="399"/>
                </a:cxn>
                <a:cxn ang="0">
                  <a:pos x="410" y="342"/>
                </a:cxn>
                <a:cxn ang="0">
                  <a:pos x="353" y="312"/>
                </a:cxn>
                <a:cxn ang="0">
                  <a:pos x="268" y="296"/>
                </a:cxn>
                <a:cxn ang="0">
                  <a:pos x="185" y="272"/>
                </a:cxn>
                <a:cxn ang="0">
                  <a:pos x="115" y="277"/>
                </a:cxn>
                <a:cxn ang="0">
                  <a:pos x="102" y="487"/>
                </a:cxn>
                <a:cxn ang="0">
                  <a:pos x="159" y="635"/>
                </a:cxn>
                <a:cxn ang="0">
                  <a:pos x="250" y="711"/>
                </a:cxn>
                <a:cxn ang="0">
                  <a:pos x="281" y="702"/>
                </a:cxn>
                <a:cxn ang="0">
                  <a:pos x="280" y="716"/>
                </a:cxn>
                <a:cxn ang="0">
                  <a:pos x="243" y="723"/>
                </a:cxn>
                <a:cxn ang="0">
                  <a:pos x="153" y="671"/>
                </a:cxn>
                <a:cxn ang="0">
                  <a:pos x="86" y="577"/>
                </a:cxn>
                <a:cxn ang="0">
                  <a:pos x="55" y="461"/>
                </a:cxn>
                <a:cxn ang="0">
                  <a:pos x="38" y="330"/>
                </a:cxn>
                <a:cxn ang="0">
                  <a:pos x="3" y="319"/>
                </a:cxn>
                <a:cxn ang="0">
                  <a:pos x="72" y="217"/>
                </a:cxn>
                <a:cxn ang="0">
                  <a:pos x="60" y="141"/>
                </a:cxn>
                <a:cxn ang="0">
                  <a:pos x="70" y="65"/>
                </a:cxn>
                <a:cxn ang="0">
                  <a:pos x="115" y="14"/>
                </a:cxn>
                <a:cxn ang="0">
                  <a:pos x="142" y="22"/>
                </a:cxn>
                <a:cxn ang="0">
                  <a:pos x="109" y="55"/>
                </a:cxn>
                <a:cxn ang="0">
                  <a:pos x="138" y="184"/>
                </a:cxn>
                <a:cxn ang="0">
                  <a:pos x="232" y="242"/>
                </a:cxn>
                <a:cxn ang="0">
                  <a:pos x="342" y="271"/>
                </a:cxn>
                <a:cxn ang="0">
                  <a:pos x="444" y="315"/>
                </a:cxn>
                <a:cxn ang="0">
                  <a:pos x="512" y="347"/>
                </a:cxn>
                <a:cxn ang="0">
                  <a:pos x="540" y="410"/>
                </a:cxn>
                <a:cxn ang="0">
                  <a:pos x="502" y="422"/>
                </a:cxn>
                <a:cxn ang="0">
                  <a:pos x="478" y="401"/>
                </a:cxn>
                <a:cxn ang="0">
                  <a:pos x="511" y="409"/>
                </a:cxn>
                <a:cxn ang="0">
                  <a:pos x="501" y="375"/>
                </a:cxn>
                <a:cxn ang="0">
                  <a:pos x="456" y="346"/>
                </a:cxn>
                <a:cxn ang="0">
                  <a:pos x="461" y="440"/>
                </a:cxn>
                <a:cxn ang="0">
                  <a:pos x="510" y="544"/>
                </a:cxn>
                <a:cxn ang="0">
                  <a:pos x="592" y="608"/>
                </a:cxn>
                <a:cxn ang="0">
                  <a:pos x="646" y="602"/>
                </a:cxn>
                <a:cxn ang="0">
                  <a:pos x="633" y="583"/>
                </a:cxn>
                <a:cxn ang="0">
                  <a:pos x="671" y="584"/>
                </a:cxn>
                <a:cxn ang="0">
                  <a:pos x="668" y="628"/>
                </a:cxn>
                <a:cxn ang="0">
                  <a:pos x="602" y="641"/>
                </a:cxn>
                <a:cxn ang="0">
                  <a:pos x="547" y="614"/>
                </a:cxn>
                <a:cxn ang="0">
                  <a:pos x="593" y="721"/>
                </a:cxn>
              </a:cxnLst>
              <a:rect l="0" t="0" r="r" b="b"/>
              <a:pathLst>
                <a:path w="676" h="831">
                  <a:moveTo>
                    <a:pt x="615" y="831"/>
                  </a:moveTo>
                  <a:lnTo>
                    <a:pt x="608" y="827"/>
                  </a:lnTo>
                  <a:lnTo>
                    <a:pt x="602" y="824"/>
                  </a:lnTo>
                  <a:lnTo>
                    <a:pt x="598" y="818"/>
                  </a:lnTo>
                  <a:lnTo>
                    <a:pt x="593" y="811"/>
                  </a:lnTo>
                  <a:lnTo>
                    <a:pt x="588" y="804"/>
                  </a:lnTo>
                  <a:lnTo>
                    <a:pt x="585" y="797"/>
                  </a:lnTo>
                  <a:lnTo>
                    <a:pt x="580" y="790"/>
                  </a:lnTo>
                  <a:lnTo>
                    <a:pt x="577" y="784"/>
                  </a:lnTo>
                  <a:lnTo>
                    <a:pt x="565" y="762"/>
                  </a:lnTo>
                  <a:lnTo>
                    <a:pt x="555" y="739"/>
                  </a:lnTo>
                  <a:lnTo>
                    <a:pt x="546" y="716"/>
                  </a:lnTo>
                  <a:lnTo>
                    <a:pt x="539" y="691"/>
                  </a:lnTo>
                  <a:lnTo>
                    <a:pt x="533" y="666"/>
                  </a:lnTo>
                  <a:lnTo>
                    <a:pt x="527" y="641"/>
                  </a:lnTo>
                  <a:lnTo>
                    <a:pt x="523" y="615"/>
                  </a:lnTo>
                  <a:lnTo>
                    <a:pt x="518" y="590"/>
                  </a:lnTo>
                  <a:lnTo>
                    <a:pt x="505" y="580"/>
                  </a:lnTo>
                  <a:lnTo>
                    <a:pt x="492" y="570"/>
                  </a:lnTo>
                  <a:lnTo>
                    <a:pt x="479" y="560"/>
                  </a:lnTo>
                  <a:lnTo>
                    <a:pt x="466" y="549"/>
                  </a:lnTo>
                  <a:lnTo>
                    <a:pt x="454" y="538"/>
                  </a:lnTo>
                  <a:lnTo>
                    <a:pt x="441" y="527"/>
                  </a:lnTo>
                  <a:lnTo>
                    <a:pt x="431" y="514"/>
                  </a:lnTo>
                  <a:lnTo>
                    <a:pt x="421" y="501"/>
                  </a:lnTo>
                  <a:lnTo>
                    <a:pt x="410" y="501"/>
                  </a:lnTo>
                  <a:lnTo>
                    <a:pt x="396" y="498"/>
                  </a:lnTo>
                  <a:lnTo>
                    <a:pt x="383" y="492"/>
                  </a:lnTo>
                  <a:lnTo>
                    <a:pt x="371" y="485"/>
                  </a:lnTo>
                  <a:lnTo>
                    <a:pt x="360" y="477"/>
                  </a:lnTo>
                  <a:lnTo>
                    <a:pt x="351" y="470"/>
                  </a:lnTo>
                  <a:lnTo>
                    <a:pt x="345" y="464"/>
                  </a:lnTo>
                  <a:lnTo>
                    <a:pt x="343" y="462"/>
                  </a:lnTo>
                  <a:lnTo>
                    <a:pt x="349" y="461"/>
                  </a:lnTo>
                  <a:lnTo>
                    <a:pt x="355" y="462"/>
                  </a:lnTo>
                  <a:lnTo>
                    <a:pt x="359" y="463"/>
                  </a:lnTo>
                  <a:lnTo>
                    <a:pt x="365" y="463"/>
                  </a:lnTo>
                  <a:lnTo>
                    <a:pt x="371" y="464"/>
                  </a:lnTo>
                  <a:lnTo>
                    <a:pt x="378" y="466"/>
                  </a:lnTo>
                  <a:lnTo>
                    <a:pt x="383" y="464"/>
                  </a:lnTo>
                  <a:lnTo>
                    <a:pt x="390" y="462"/>
                  </a:lnTo>
                  <a:lnTo>
                    <a:pt x="406" y="448"/>
                  </a:lnTo>
                  <a:lnTo>
                    <a:pt x="416" y="433"/>
                  </a:lnTo>
                  <a:lnTo>
                    <a:pt x="419" y="416"/>
                  </a:lnTo>
                  <a:lnTo>
                    <a:pt x="424" y="399"/>
                  </a:lnTo>
                  <a:lnTo>
                    <a:pt x="421" y="387"/>
                  </a:lnTo>
                  <a:lnTo>
                    <a:pt x="420" y="376"/>
                  </a:lnTo>
                  <a:lnTo>
                    <a:pt x="417" y="364"/>
                  </a:lnTo>
                  <a:lnTo>
                    <a:pt x="414" y="353"/>
                  </a:lnTo>
                  <a:lnTo>
                    <a:pt x="410" y="342"/>
                  </a:lnTo>
                  <a:lnTo>
                    <a:pt x="404" y="334"/>
                  </a:lnTo>
                  <a:lnTo>
                    <a:pt x="397" y="326"/>
                  </a:lnTo>
                  <a:lnTo>
                    <a:pt x="388" y="320"/>
                  </a:lnTo>
                  <a:lnTo>
                    <a:pt x="371" y="316"/>
                  </a:lnTo>
                  <a:lnTo>
                    <a:pt x="353" y="312"/>
                  </a:lnTo>
                  <a:lnTo>
                    <a:pt x="336" y="309"/>
                  </a:lnTo>
                  <a:lnTo>
                    <a:pt x="319" y="307"/>
                  </a:lnTo>
                  <a:lnTo>
                    <a:pt x="302" y="303"/>
                  </a:lnTo>
                  <a:lnTo>
                    <a:pt x="284" y="300"/>
                  </a:lnTo>
                  <a:lnTo>
                    <a:pt x="268" y="296"/>
                  </a:lnTo>
                  <a:lnTo>
                    <a:pt x="251" y="293"/>
                  </a:lnTo>
                  <a:lnTo>
                    <a:pt x="234" y="288"/>
                  </a:lnTo>
                  <a:lnTo>
                    <a:pt x="218" y="284"/>
                  </a:lnTo>
                  <a:lnTo>
                    <a:pt x="201" y="279"/>
                  </a:lnTo>
                  <a:lnTo>
                    <a:pt x="185" y="272"/>
                  </a:lnTo>
                  <a:lnTo>
                    <a:pt x="169" y="265"/>
                  </a:lnTo>
                  <a:lnTo>
                    <a:pt x="154" y="257"/>
                  </a:lnTo>
                  <a:lnTo>
                    <a:pt x="139" y="248"/>
                  </a:lnTo>
                  <a:lnTo>
                    <a:pt x="125" y="237"/>
                  </a:lnTo>
                  <a:lnTo>
                    <a:pt x="115" y="277"/>
                  </a:lnTo>
                  <a:lnTo>
                    <a:pt x="107" y="317"/>
                  </a:lnTo>
                  <a:lnTo>
                    <a:pt x="100" y="360"/>
                  </a:lnTo>
                  <a:lnTo>
                    <a:pt x="98" y="401"/>
                  </a:lnTo>
                  <a:lnTo>
                    <a:pt x="98" y="445"/>
                  </a:lnTo>
                  <a:lnTo>
                    <a:pt x="102" y="487"/>
                  </a:lnTo>
                  <a:lnTo>
                    <a:pt x="110" y="530"/>
                  </a:lnTo>
                  <a:lnTo>
                    <a:pt x="122" y="573"/>
                  </a:lnTo>
                  <a:lnTo>
                    <a:pt x="133" y="592"/>
                  </a:lnTo>
                  <a:lnTo>
                    <a:pt x="145" y="614"/>
                  </a:lnTo>
                  <a:lnTo>
                    <a:pt x="159" y="635"/>
                  </a:lnTo>
                  <a:lnTo>
                    <a:pt x="173" y="655"/>
                  </a:lnTo>
                  <a:lnTo>
                    <a:pt x="189" y="673"/>
                  </a:lnTo>
                  <a:lnTo>
                    <a:pt x="207" y="689"/>
                  </a:lnTo>
                  <a:lnTo>
                    <a:pt x="227" y="702"/>
                  </a:lnTo>
                  <a:lnTo>
                    <a:pt x="250" y="711"/>
                  </a:lnTo>
                  <a:lnTo>
                    <a:pt x="256" y="711"/>
                  </a:lnTo>
                  <a:lnTo>
                    <a:pt x="262" y="709"/>
                  </a:lnTo>
                  <a:lnTo>
                    <a:pt x="269" y="706"/>
                  </a:lnTo>
                  <a:lnTo>
                    <a:pt x="275" y="704"/>
                  </a:lnTo>
                  <a:lnTo>
                    <a:pt x="281" y="702"/>
                  </a:lnTo>
                  <a:lnTo>
                    <a:pt x="287" y="701"/>
                  </a:lnTo>
                  <a:lnTo>
                    <a:pt x="290" y="703"/>
                  </a:lnTo>
                  <a:lnTo>
                    <a:pt x="294" y="708"/>
                  </a:lnTo>
                  <a:lnTo>
                    <a:pt x="287" y="712"/>
                  </a:lnTo>
                  <a:lnTo>
                    <a:pt x="280" y="716"/>
                  </a:lnTo>
                  <a:lnTo>
                    <a:pt x="273" y="719"/>
                  </a:lnTo>
                  <a:lnTo>
                    <a:pt x="266" y="721"/>
                  </a:lnTo>
                  <a:lnTo>
                    <a:pt x="259" y="723"/>
                  </a:lnTo>
                  <a:lnTo>
                    <a:pt x="251" y="724"/>
                  </a:lnTo>
                  <a:lnTo>
                    <a:pt x="243" y="723"/>
                  </a:lnTo>
                  <a:lnTo>
                    <a:pt x="235" y="720"/>
                  </a:lnTo>
                  <a:lnTo>
                    <a:pt x="212" y="710"/>
                  </a:lnTo>
                  <a:lnTo>
                    <a:pt x="191" y="698"/>
                  </a:lnTo>
                  <a:lnTo>
                    <a:pt x="171" y="686"/>
                  </a:lnTo>
                  <a:lnTo>
                    <a:pt x="153" y="671"/>
                  </a:lnTo>
                  <a:lnTo>
                    <a:pt x="137" y="655"/>
                  </a:lnTo>
                  <a:lnTo>
                    <a:pt x="122" y="637"/>
                  </a:lnTo>
                  <a:lnTo>
                    <a:pt x="108" y="618"/>
                  </a:lnTo>
                  <a:lnTo>
                    <a:pt x="97" y="598"/>
                  </a:lnTo>
                  <a:lnTo>
                    <a:pt x="86" y="577"/>
                  </a:lnTo>
                  <a:lnTo>
                    <a:pt x="77" y="555"/>
                  </a:lnTo>
                  <a:lnTo>
                    <a:pt x="69" y="532"/>
                  </a:lnTo>
                  <a:lnTo>
                    <a:pt x="63" y="509"/>
                  </a:lnTo>
                  <a:lnTo>
                    <a:pt x="59" y="485"/>
                  </a:lnTo>
                  <a:lnTo>
                    <a:pt x="55" y="461"/>
                  </a:lnTo>
                  <a:lnTo>
                    <a:pt x="53" y="437"/>
                  </a:lnTo>
                  <a:lnTo>
                    <a:pt x="53" y="411"/>
                  </a:lnTo>
                  <a:lnTo>
                    <a:pt x="53" y="330"/>
                  </a:lnTo>
                  <a:lnTo>
                    <a:pt x="45" y="330"/>
                  </a:lnTo>
                  <a:lnTo>
                    <a:pt x="38" y="330"/>
                  </a:lnTo>
                  <a:lnTo>
                    <a:pt x="30" y="330"/>
                  </a:lnTo>
                  <a:lnTo>
                    <a:pt x="22" y="328"/>
                  </a:lnTo>
                  <a:lnTo>
                    <a:pt x="15" y="326"/>
                  </a:lnTo>
                  <a:lnTo>
                    <a:pt x="9" y="323"/>
                  </a:lnTo>
                  <a:lnTo>
                    <a:pt x="3" y="319"/>
                  </a:lnTo>
                  <a:lnTo>
                    <a:pt x="0" y="314"/>
                  </a:lnTo>
                  <a:lnTo>
                    <a:pt x="56" y="294"/>
                  </a:lnTo>
                  <a:lnTo>
                    <a:pt x="61" y="269"/>
                  </a:lnTo>
                  <a:lnTo>
                    <a:pt x="65" y="242"/>
                  </a:lnTo>
                  <a:lnTo>
                    <a:pt x="72" y="217"/>
                  </a:lnTo>
                  <a:lnTo>
                    <a:pt x="87" y="196"/>
                  </a:lnTo>
                  <a:lnTo>
                    <a:pt x="78" y="184"/>
                  </a:lnTo>
                  <a:lnTo>
                    <a:pt x="71" y="171"/>
                  </a:lnTo>
                  <a:lnTo>
                    <a:pt x="64" y="156"/>
                  </a:lnTo>
                  <a:lnTo>
                    <a:pt x="60" y="141"/>
                  </a:lnTo>
                  <a:lnTo>
                    <a:pt x="56" y="126"/>
                  </a:lnTo>
                  <a:lnTo>
                    <a:pt x="56" y="110"/>
                  </a:lnTo>
                  <a:lnTo>
                    <a:pt x="57" y="93"/>
                  </a:lnTo>
                  <a:lnTo>
                    <a:pt x="63" y="77"/>
                  </a:lnTo>
                  <a:lnTo>
                    <a:pt x="70" y="65"/>
                  </a:lnTo>
                  <a:lnTo>
                    <a:pt x="77" y="53"/>
                  </a:lnTo>
                  <a:lnTo>
                    <a:pt x="85" y="42"/>
                  </a:lnTo>
                  <a:lnTo>
                    <a:pt x="94" y="31"/>
                  </a:lnTo>
                  <a:lnTo>
                    <a:pt x="103" y="22"/>
                  </a:lnTo>
                  <a:lnTo>
                    <a:pt x="115" y="14"/>
                  </a:lnTo>
                  <a:lnTo>
                    <a:pt x="125" y="7"/>
                  </a:lnTo>
                  <a:lnTo>
                    <a:pt x="138" y="0"/>
                  </a:lnTo>
                  <a:lnTo>
                    <a:pt x="144" y="8"/>
                  </a:lnTo>
                  <a:lnTo>
                    <a:pt x="145" y="15"/>
                  </a:lnTo>
                  <a:lnTo>
                    <a:pt x="142" y="22"/>
                  </a:lnTo>
                  <a:lnTo>
                    <a:pt x="135" y="28"/>
                  </a:lnTo>
                  <a:lnTo>
                    <a:pt x="127" y="34"/>
                  </a:lnTo>
                  <a:lnTo>
                    <a:pt x="120" y="40"/>
                  </a:lnTo>
                  <a:lnTo>
                    <a:pt x="113" y="47"/>
                  </a:lnTo>
                  <a:lnTo>
                    <a:pt x="109" y="55"/>
                  </a:lnTo>
                  <a:lnTo>
                    <a:pt x="102" y="83"/>
                  </a:lnTo>
                  <a:lnTo>
                    <a:pt x="103" y="113"/>
                  </a:lnTo>
                  <a:lnTo>
                    <a:pt x="110" y="141"/>
                  </a:lnTo>
                  <a:lnTo>
                    <a:pt x="122" y="166"/>
                  </a:lnTo>
                  <a:lnTo>
                    <a:pt x="138" y="184"/>
                  </a:lnTo>
                  <a:lnTo>
                    <a:pt x="154" y="201"/>
                  </a:lnTo>
                  <a:lnTo>
                    <a:pt x="173" y="214"/>
                  </a:lnTo>
                  <a:lnTo>
                    <a:pt x="192" y="226"/>
                  </a:lnTo>
                  <a:lnTo>
                    <a:pt x="212" y="235"/>
                  </a:lnTo>
                  <a:lnTo>
                    <a:pt x="232" y="242"/>
                  </a:lnTo>
                  <a:lnTo>
                    <a:pt x="254" y="249"/>
                  </a:lnTo>
                  <a:lnTo>
                    <a:pt x="276" y="255"/>
                  </a:lnTo>
                  <a:lnTo>
                    <a:pt x="298" y="259"/>
                  </a:lnTo>
                  <a:lnTo>
                    <a:pt x="320" y="265"/>
                  </a:lnTo>
                  <a:lnTo>
                    <a:pt x="342" y="271"/>
                  </a:lnTo>
                  <a:lnTo>
                    <a:pt x="364" y="277"/>
                  </a:lnTo>
                  <a:lnTo>
                    <a:pt x="385" y="284"/>
                  </a:lnTo>
                  <a:lnTo>
                    <a:pt x="405" y="293"/>
                  </a:lnTo>
                  <a:lnTo>
                    <a:pt x="425" y="302"/>
                  </a:lnTo>
                  <a:lnTo>
                    <a:pt x="444" y="315"/>
                  </a:lnTo>
                  <a:lnTo>
                    <a:pt x="459" y="317"/>
                  </a:lnTo>
                  <a:lnTo>
                    <a:pt x="474" y="322"/>
                  </a:lnTo>
                  <a:lnTo>
                    <a:pt x="488" y="328"/>
                  </a:lnTo>
                  <a:lnTo>
                    <a:pt x="501" y="337"/>
                  </a:lnTo>
                  <a:lnTo>
                    <a:pt x="512" y="347"/>
                  </a:lnTo>
                  <a:lnTo>
                    <a:pt x="523" y="358"/>
                  </a:lnTo>
                  <a:lnTo>
                    <a:pt x="531" y="370"/>
                  </a:lnTo>
                  <a:lnTo>
                    <a:pt x="539" y="384"/>
                  </a:lnTo>
                  <a:lnTo>
                    <a:pt x="541" y="396"/>
                  </a:lnTo>
                  <a:lnTo>
                    <a:pt x="540" y="410"/>
                  </a:lnTo>
                  <a:lnTo>
                    <a:pt x="534" y="421"/>
                  </a:lnTo>
                  <a:lnTo>
                    <a:pt x="524" y="430"/>
                  </a:lnTo>
                  <a:lnTo>
                    <a:pt x="517" y="430"/>
                  </a:lnTo>
                  <a:lnTo>
                    <a:pt x="510" y="426"/>
                  </a:lnTo>
                  <a:lnTo>
                    <a:pt x="502" y="422"/>
                  </a:lnTo>
                  <a:lnTo>
                    <a:pt x="495" y="417"/>
                  </a:lnTo>
                  <a:lnTo>
                    <a:pt x="488" y="411"/>
                  </a:lnTo>
                  <a:lnTo>
                    <a:pt x="482" y="406"/>
                  </a:lnTo>
                  <a:lnTo>
                    <a:pt x="479" y="402"/>
                  </a:lnTo>
                  <a:lnTo>
                    <a:pt x="478" y="401"/>
                  </a:lnTo>
                  <a:lnTo>
                    <a:pt x="485" y="405"/>
                  </a:lnTo>
                  <a:lnTo>
                    <a:pt x="492" y="409"/>
                  </a:lnTo>
                  <a:lnTo>
                    <a:pt x="497" y="413"/>
                  </a:lnTo>
                  <a:lnTo>
                    <a:pt x="505" y="414"/>
                  </a:lnTo>
                  <a:lnTo>
                    <a:pt x="511" y="409"/>
                  </a:lnTo>
                  <a:lnTo>
                    <a:pt x="515" y="402"/>
                  </a:lnTo>
                  <a:lnTo>
                    <a:pt x="516" y="396"/>
                  </a:lnTo>
                  <a:lnTo>
                    <a:pt x="516" y="388"/>
                  </a:lnTo>
                  <a:lnTo>
                    <a:pt x="508" y="383"/>
                  </a:lnTo>
                  <a:lnTo>
                    <a:pt x="501" y="375"/>
                  </a:lnTo>
                  <a:lnTo>
                    <a:pt x="493" y="368"/>
                  </a:lnTo>
                  <a:lnTo>
                    <a:pt x="484" y="361"/>
                  </a:lnTo>
                  <a:lnTo>
                    <a:pt x="476" y="354"/>
                  </a:lnTo>
                  <a:lnTo>
                    <a:pt x="466" y="349"/>
                  </a:lnTo>
                  <a:lnTo>
                    <a:pt x="456" y="346"/>
                  </a:lnTo>
                  <a:lnTo>
                    <a:pt x="447" y="346"/>
                  </a:lnTo>
                  <a:lnTo>
                    <a:pt x="454" y="368"/>
                  </a:lnTo>
                  <a:lnTo>
                    <a:pt x="457" y="392"/>
                  </a:lnTo>
                  <a:lnTo>
                    <a:pt x="458" y="416"/>
                  </a:lnTo>
                  <a:lnTo>
                    <a:pt x="461" y="440"/>
                  </a:lnTo>
                  <a:lnTo>
                    <a:pt x="463" y="464"/>
                  </a:lnTo>
                  <a:lnTo>
                    <a:pt x="469" y="487"/>
                  </a:lnTo>
                  <a:lnTo>
                    <a:pt x="480" y="509"/>
                  </a:lnTo>
                  <a:lnTo>
                    <a:pt x="496" y="529"/>
                  </a:lnTo>
                  <a:lnTo>
                    <a:pt x="510" y="544"/>
                  </a:lnTo>
                  <a:lnTo>
                    <a:pt x="524" y="560"/>
                  </a:lnTo>
                  <a:lnTo>
                    <a:pt x="539" y="575"/>
                  </a:lnTo>
                  <a:lnTo>
                    <a:pt x="556" y="589"/>
                  </a:lnTo>
                  <a:lnTo>
                    <a:pt x="573" y="600"/>
                  </a:lnTo>
                  <a:lnTo>
                    <a:pt x="592" y="608"/>
                  </a:lnTo>
                  <a:lnTo>
                    <a:pt x="611" y="612"/>
                  </a:lnTo>
                  <a:lnTo>
                    <a:pt x="633" y="611"/>
                  </a:lnTo>
                  <a:lnTo>
                    <a:pt x="637" y="607"/>
                  </a:lnTo>
                  <a:lnTo>
                    <a:pt x="641" y="604"/>
                  </a:lnTo>
                  <a:lnTo>
                    <a:pt x="646" y="602"/>
                  </a:lnTo>
                  <a:lnTo>
                    <a:pt x="649" y="598"/>
                  </a:lnTo>
                  <a:lnTo>
                    <a:pt x="645" y="593"/>
                  </a:lnTo>
                  <a:lnTo>
                    <a:pt x="639" y="591"/>
                  </a:lnTo>
                  <a:lnTo>
                    <a:pt x="634" y="589"/>
                  </a:lnTo>
                  <a:lnTo>
                    <a:pt x="633" y="583"/>
                  </a:lnTo>
                  <a:lnTo>
                    <a:pt x="640" y="578"/>
                  </a:lnTo>
                  <a:lnTo>
                    <a:pt x="647" y="576"/>
                  </a:lnTo>
                  <a:lnTo>
                    <a:pt x="656" y="575"/>
                  </a:lnTo>
                  <a:lnTo>
                    <a:pt x="664" y="577"/>
                  </a:lnTo>
                  <a:lnTo>
                    <a:pt x="671" y="584"/>
                  </a:lnTo>
                  <a:lnTo>
                    <a:pt x="675" y="592"/>
                  </a:lnTo>
                  <a:lnTo>
                    <a:pt x="676" y="600"/>
                  </a:lnTo>
                  <a:lnTo>
                    <a:pt x="675" y="608"/>
                  </a:lnTo>
                  <a:lnTo>
                    <a:pt x="674" y="619"/>
                  </a:lnTo>
                  <a:lnTo>
                    <a:pt x="668" y="628"/>
                  </a:lnTo>
                  <a:lnTo>
                    <a:pt x="657" y="636"/>
                  </a:lnTo>
                  <a:lnTo>
                    <a:pt x="645" y="643"/>
                  </a:lnTo>
                  <a:lnTo>
                    <a:pt x="630" y="644"/>
                  </a:lnTo>
                  <a:lnTo>
                    <a:pt x="616" y="643"/>
                  </a:lnTo>
                  <a:lnTo>
                    <a:pt x="602" y="641"/>
                  </a:lnTo>
                  <a:lnTo>
                    <a:pt x="590" y="637"/>
                  </a:lnTo>
                  <a:lnTo>
                    <a:pt x="577" y="631"/>
                  </a:lnTo>
                  <a:lnTo>
                    <a:pt x="565" y="627"/>
                  </a:lnTo>
                  <a:lnTo>
                    <a:pt x="556" y="620"/>
                  </a:lnTo>
                  <a:lnTo>
                    <a:pt x="547" y="614"/>
                  </a:lnTo>
                  <a:lnTo>
                    <a:pt x="554" y="636"/>
                  </a:lnTo>
                  <a:lnTo>
                    <a:pt x="562" y="658"/>
                  </a:lnTo>
                  <a:lnTo>
                    <a:pt x="571" y="679"/>
                  </a:lnTo>
                  <a:lnTo>
                    <a:pt x="581" y="701"/>
                  </a:lnTo>
                  <a:lnTo>
                    <a:pt x="593" y="721"/>
                  </a:lnTo>
                  <a:lnTo>
                    <a:pt x="605" y="743"/>
                  </a:lnTo>
                  <a:lnTo>
                    <a:pt x="617" y="764"/>
                  </a:lnTo>
                  <a:lnTo>
                    <a:pt x="631" y="784"/>
                  </a:lnTo>
                  <a:lnTo>
                    <a:pt x="615" y="83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5" name="Freeform 21"/>
            <p:cNvSpPr>
              <a:spLocks/>
            </p:cNvSpPr>
            <p:nvPr/>
          </p:nvSpPr>
          <p:spPr bwMode="auto">
            <a:xfrm>
              <a:off x="5304" y="808"/>
              <a:ext cx="130" cy="250"/>
            </a:xfrm>
            <a:custGeom>
              <a:avLst/>
              <a:gdLst/>
              <a:ahLst/>
              <a:cxnLst>
                <a:cxn ang="0">
                  <a:pos x="248" y="153"/>
                </a:cxn>
                <a:cxn ang="0">
                  <a:pos x="260" y="246"/>
                </a:cxn>
                <a:cxn ang="0">
                  <a:pos x="249" y="339"/>
                </a:cxn>
                <a:cxn ang="0">
                  <a:pos x="213" y="424"/>
                </a:cxn>
                <a:cxn ang="0">
                  <a:pos x="175" y="470"/>
                </a:cxn>
                <a:cxn ang="0">
                  <a:pos x="144" y="486"/>
                </a:cxn>
                <a:cxn ang="0">
                  <a:pos x="111" y="498"/>
                </a:cxn>
                <a:cxn ang="0">
                  <a:pos x="87" y="501"/>
                </a:cxn>
                <a:cxn ang="0">
                  <a:pos x="87" y="493"/>
                </a:cxn>
                <a:cxn ang="0">
                  <a:pos x="108" y="475"/>
                </a:cxn>
                <a:cxn ang="0">
                  <a:pos x="140" y="453"/>
                </a:cxn>
                <a:cxn ang="0">
                  <a:pos x="167" y="430"/>
                </a:cxn>
                <a:cxn ang="0">
                  <a:pos x="188" y="388"/>
                </a:cxn>
                <a:cxn ang="0">
                  <a:pos x="205" y="319"/>
                </a:cxn>
                <a:cxn ang="0">
                  <a:pos x="212" y="247"/>
                </a:cxn>
                <a:cxn ang="0">
                  <a:pos x="206" y="174"/>
                </a:cxn>
                <a:cxn ang="0">
                  <a:pos x="196" y="130"/>
                </a:cxn>
                <a:cxn ang="0">
                  <a:pos x="190" y="111"/>
                </a:cxn>
                <a:cxn ang="0">
                  <a:pos x="181" y="93"/>
                </a:cxn>
                <a:cxn ang="0">
                  <a:pos x="169" y="78"/>
                </a:cxn>
                <a:cxn ang="0">
                  <a:pos x="140" y="53"/>
                </a:cxn>
                <a:cxn ang="0">
                  <a:pos x="87" y="32"/>
                </a:cxn>
                <a:cxn ang="0">
                  <a:pos x="37" y="24"/>
                </a:cxn>
                <a:cxn ang="0">
                  <a:pos x="5" y="24"/>
                </a:cxn>
                <a:cxn ang="0">
                  <a:pos x="16" y="13"/>
                </a:cxn>
                <a:cxn ang="0">
                  <a:pos x="53" y="1"/>
                </a:cxn>
                <a:cxn ang="0">
                  <a:pos x="92" y="2"/>
                </a:cxn>
                <a:cxn ang="0">
                  <a:pos x="130" y="12"/>
                </a:cxn>
                <a:cxn ang="0">
                  <a:pos x="160" y="28"/>
                </a:cxn>
                <a:cxn ang="0">
                  <a:pos x="184" y="47"/>
                </a:cxn>
                <a:cxn ang="0">
                  <a:pos x="206" y="72"/>
                </a:cxn>
                <a:cxn ang="0">
                  <a:pos x="225" y="97"/>
                </a:cxn>
              </a:cxnLst>
              <a:rect l="0" t="0" r="r" b="b"/>
              <a:pathLst>
                <a:path w="260" h="501">
                  <a:moveTo>
                    <a:pt x="232" y="111"/>
                  </a:moveTo>
                  <a:lnTo>
                    <a:pt x="248" y="153"/>
                  </a:lnTo>
                  <a:lnTo>
                    <a:pt x="257" y="198"/>
                  </a:lnTo>
                  <a:lnTo>
                    <a:pt x="260" y="246"/>
                  </a:lnTo>
                  <a:lnTo>
                    <a:pt x="258" y="293"/>
                  </a:lnTo>
                  <a:lnTo>
                    <a:pt x="249" y="339"/>
                  </a:lnTo>
                  <a:lnTo>
                    <a:pt x="234" y="384"/>
                  </a:lnTo>
                  <a:lnTo>
                    <a:pt x="213" y="424"/>
                  </a:lnTo>
                  <a:lnTo>
                    <a:pt x="186" y="461"/>
                  </a:lnTo>
                  <a:lnTo>
                    <a:pt x="175" y="470"/>
                  </a:lnTo>
                  <a:lnTo>
                    <a:pt x="160" y="478"/>
                  </a:lnTo>
                  <a:lnTo>
                    <a:pt x="144" y="486"/>
                  </a:lnTo>
                  <a:lnTo>
                    <a:pt x="127" y="493"/>
                  </a:lnTo>
                  <a:lnTo>
                    <a:pt x="111" y="498"/>
                  </a:lnTo>
                  <a:lnTo>
                    <a:pt x="97" y="501"/>
                  </a:lnTo>
                  <a:lnTo>
                    <a:pt x="87" y="501"/>
                  </a:lnTo>
                  <a:lnTo>
                    <a:pt x="82" y="499"/>
                  </a:lnTo>
                  <a:lnTo>
                    <a:pt x="87" y="493"/>
                  </a:lnTo>
                  <a:lnTo>
                    <a:pt x="96" y="485"/>
                  </a:lnTo>
                  <a:lnTo>
                    <a:pt x="108" y="475"/>
                  </a:lnTo>
                  <a:lnTo>
                    <a:pt x="123" y="464"/>
                  </a:lnTo>
                  <a:lnTo>
                    <a:pt x="140" y="453"/>
                  </a:lnTo>
                  <a:lnTo>
                    <a:pt x="154" y="441"/>
                  </a:lnTo>
                  <a:lnTo>
                    <a:pt x="167" y="430"/>
                  </a:lnTo>
                  <a:lnTo>
                    <a:pt x="175" y="421"/>
                  </a:lnTo>
                  <a:lnTo>
                    <a:pt x="188" y="388"/>
                  </a:lnTo>
                  <a:lnTo>
                    <a:pt x="198" y="355"/>
                  </a:lnTo>
                  <a:lnTo>
                    <a:pt x="205" y="319"/>
                  </a:lnTo>
                  <a:lnTo>
                    <a:pt x="210" y="284"/>
                  </a:lnTo>
                  <a:lnTo>
                    <a:pt x="212" y="247"/>
                  </a:lnTo>
                  <a:lnTo>
                    <a:pt x="210" y="210"/>
                  </a:lnTo>
                  <a:lnTo>
                    <a:pt x="206" y="174"/>
                  </a:lnTo>
                  <a:lnTo>
                    <a:pt x="198" y="140"/>
                  </a:lnTo>
                  <a:lnTo>
                    <a:pt x="196" y="130"/>
                  </a:lnTo>
                  <a:lnTo>
                    <a:pt x="194" y="120"/>
                  </a:lnTo>
                  <a:lnTo>
                    <a:pt x="190" y="111"/>
                  </a:lnTo>
                  <a:lnTo>
                    <a:pt x="186" y="103"/>
                  </a:lnTo>
                  <a:lnTo>
                    <a:pt x="181" y="93"/>
                  </a:lnTo>
                  <a:lnTo>
                    <a:pt x="175" y="85"/>
                  </a:lnTo>
                  <a:lnTo>
                    <a:pt x="169" y="78"/>
                  </a:lnTo>
                  <a:lnTo>
                    <a:pt x="163" y="70"/>
                  </a:lnTo>
                  <a:lnTo>
                    <a:pt x="140" y="53"/>
                  </a:lnTo>
                  <a:lnTo>
                    <a:pt x="114" y="40"/>
                  </a:lnTo>
                  <a:lnTo>
                    <a:pt x="87" y="32"/>
                  </a:lnTo>
                  <a:lnTo>
                    <a:pt x="61" y="27"/>
                  </a:lnTo>
                  <a:lnTo>
                    <a:pt x="37" y="24"/>
                  </a:lnTo>
                  <a:lnTo>
                    <a:pt x="17" y="24"/>
                  </a:lnTo>
                  <a:lnTo>
                    <a:pt x="5" y="24"/>
                  </a:lnTo>
                  <a:lnTo>
                    <a:pt x="0" y="24"/>
                  </a:lnTo>
                  <a:lnTo>
                    <a:pt x="16" y="13"/>
                  </a:lnTo>
                  <a:lnTo>
                    <a:pt x="34" y="6"/>
                  </a:lnTo>
                  <a:lnTo>
                    <a:pt x="53" y="1"/>
                  </a:lnTo>
                  <a:lnTo>
                    <a:pt x="73" y="0"/>
                  </a:lnTo>
                  <a:lnTo>
                    <a:pt x="92" y="2"/>
                  </a:lnTo>
                  <a:lnTo>
                    <a:pt x="112" y="6"/>
                  </a:lnTo>
                  <a:lnTo>
                    <a:pt x="130" y="12"/>
                  </a:lnTo>
                  <a:lnTo>
                    <a:pt x="148" y="19"/>
                  </a:lnTo>
                  <a:lnTo>
                    <a:pt x="160" y="28"/>
                  </a:lnTo>
                  <a:lnTo>
                    <a:pt x="173" y="37"/>
                  </a:lnTo>
                  <a:lnTo>
                    <a:pt x="184" y="47"/>
                  </a:lnTo>
                  <a:lnTo>
                    <a:pt x="196" y="59"/>
                  </a:lnTo>
                  <a:lnTo>
                    <a:pt x="206" y="72"/>
                  </a:lnTo>
                  <a:lnTo>
                    <a:pt x="216" y="84"/>
                  </a:lnTo>
                  <a:lnTo>
                    <a:pt x="225" y="97"/>
                  </a:lnTo>
                  <a:lnTo>
                    <a:pt x="232" y="11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6" name="Freeform 22"/>
            <p:cNvSpPr>
              <a:spLocks/>
            </p:cNvSpPr>
            <p:nvPr/>
          </p:nvSpPr>
          <p:spPr bwMode="auto">
            <a:xfrm>
              <a:off x="4539" y="837"/>
              <a:ext cx="321" cy="350"/>
            </a:xfrm>
            <a:custGeom>
              <a:avLst/>
              <a:gdLst/>
              <a:ahLst/>
              <a:cxnLst>
                <a:cxn ang="0">
                  <a:pos x="641" y="3"/>
                </a:cxn>
                <a:cxn ang="0">
                  <a:pos x="641" y="107"/>
                </a:cxn>
                <a:cxn ang="0">
                  <a:pos x="641" y="334"/>
                </a:cxn>
                <a:cxn ang="0">
                  <a:pos x="638" y="563"/>
                </a:cxn>
                <a:cxn ang="0">
                  <a:pos x="629" y="668"/>
                </a:cxn>
                <a:cxn ang="0">
                  <a:pos x="623" y="668"/>
                </a:cxn>
                <a:cxn ang="0">
                  <a:pos x="607" y="669"/>
                </a:cxn>
                <a:cxn ang="0">
                  <a:pos x="583" y="672"/>
                </a:cxn>
                <a:cxn ang="0">
                  <a:pos x="549" y="673"/>
                </a:cxn>
                <a:cxn ang="0">
                  <a:pos x="511" y="676"/>
                </a:cxn>
                <a:cxn ang="0">
                  <a:pos x="466" y="678"/>
                </a:cxn>
                <a:cxn ang="0">
                  <a:pos x="419" y="682"/>
                </a:cxn>
                <a:cxn ang="0">
                  <a:pos x="368" y="684"/>
                </a:cxn>
                <a:cxn ang="0">
                  <a:pos x="318" y="688"/>
                </a:cxn>
                <a:cxn ang="0">
                  <a:pos x="266" y="690"/>
                </a:cxn>
                <a:cxn ang="0">
                  <a:pos x="216" y="693"/>
                </a:cxn>
                <a:cxn ang="0">
                  <a:pos x="169" y="696"/>
                </a:cxn>
                <a:cxn ang="0">
                  <a:pos x="127" y="697"/>
                </a:cxn>
                <a:cxn ang="0">
                  <a:pos x="88" y="698"/>
                </a:cxn>
                <a:cxn ang="0">
                  <a:pos x="57" y="699"/>
                </a:cxn>
                <a:cxn ang="0">
                  <a:pos x="34" y="699"/>
                </a:cxn>
                <a:cxn ang="0">
                  <a:pos x="0" y="0"/>
                </a:cxn>
                <a:cxn ang="0">
                  <a:pos x="641" y="3"/>
                </a:cxn>
              </a:cxnLst>
              <a:rect l="0" t="0" r="r" b="b"/>
              <a:pathLst>
                <a:path w="641" h="699">
                  <a:moveTo>
                    <a:pt x="641" y="3"/>
                  </a:moveTo>
                  <a:lnTo>
                    <a:pt x="641" y="107"/>
                  </a:lnTo>
                  <a:lnTo>
                    <a:pt x="641" y="334"/>
                  </a:lnTo>
                  <a:lnTo>
                    <a:pt x="638" y="563"/>
                  </a:lnTo>
                  <a:lnTo>
                    <a:pt x="629" y="668"/>
                  </a:lnTo>
                  <a:lnTo>
                    <a:pt x="623" y="668"/>
                  </a:lnTo>
                  <a:lnTo>
                    <a:pt x="607" y="669"/>
                  </a:lnTo>
                  <a:lnTo>
                    <a:pt x="583" y="672"/>
                  </a:lnTo>
                  <a:lnTo>
                    <a:pt x="549" y="673"/>
                  </a:lnTo>
                  <a:lnTo>
                    <a:pt x="511" y="676"/>
                  </a:lnTo>
                  <a:lnTo>
                    <a:pt x="466" y="678"/>
                  </a:lnTo>
                  <a:lnTo>
                    <a:pt x="419" y="682"/>
                  </a:lnTo>
                  <a:lnTo>
                    <a:pt x="368" y="684"/>
                  </a:lnTo>
                  <a:lnTo>
                    <a:pt x="318" y="688"/>
                  </a:lnTo>
                  <a:lnTo>
                    <a:pt x="266" y="690"/>
                  </a:lnTo>
                  <a:lnTo>
                    <a:pt x="216" y="693"/>
                  </a:lnTo>
                  <a:lnTo>
                    <a:pt x="169" y="696"/>
                  </a:lnTo>
                  <a:lnTo>
                    <a:pt x="127" y="697"/>
                  </a:lnTo>
                  <a:lnTo>
                    <a:pt x="88" y="698"/>
                  </a:lnTo>
                  <a:lnTo>
                    <a:pt x="57" y="699"/>
                  </a:lnTo>
                  <a:lnTo>
                    <a:pt x="34" y="699"/>
                  </a:lnTo>
                  <a:lnTo>
                    <a:pt x="0" y="0"/>
                  </a:lnTo>
                  <a:lnTo>
                    <a:pt x="641" y="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7" name="Freeform 23"/>
            <p:cNvSpPr>
              <a:spLocks/>
            </p:cNvSpPr>
            <p:nvPr/>
          </p:nvSpPr>
          <p:spPr bwMode="auto">
            <a:xfrm>
              <a:off x="5249" y="833"/>
              <a:ext cx="117" cy="218"/>
            </a:xfrm>
            <a:custGeom>
              <a:avLst/>
              <a:gdLst/>
              <a:ahLst/>
              <a:cxnLst>
                <a:cxn ang="0">
                  <a:pos x="137" y="180"/>
                </a:cxn>
                <a:cxn ang="0">
                  <a:pos x="122" y="226"/>
                </a:cxn>
                <a:cxn ang="0">
                  <a:pos x="92" y="266"/>
                </a:cxn>
                <a:cxn ang="0">
                  <a:pos x="74" y="274"/>
                </a:cxn>
                <a:cxn ang="0">
                  <a:pos x="52" y="275"/>
                </a:cxn>
                <a:cxn ang="0">
                  <a:pos x="36" y="279"/>
                </a:cxn>
                <a:cxn ang="0">
                  <a:pos x="52" y="291"/>
                </a:cxn>
                <a:cxn ang="0">
                  <a:pos x="72" y="298"/>
                </a:cxn>
                <a:cxn ang="0">
                  <a:pos x="97" y="296"/>
                </a:cxn>
                <a:cxn ang="0">
                  <a:pos x="128" y="295"/>
                </a:cxn>
                <a:cxn ang="0">
                  <a:pos x="146" y="300"/>
                </a:cxn>
                <a:cxn ang="0">
                  <a:pos x="139" y="343"/>
                </a:cxn>
                <a:cxn ang="0">
                  <a:pos x="112" y="379"/>
                </a:cxn>
                <a:cxn ang="0">
                  <a:pos x="99" y="400"/>
                </a:cxn>
                <a:cxn ang="0">
                  <a:pos x="129" y="400"/>
                </a:cxn>
                <a:cxn ang="0">
                  <a:pos x="158" y="389"/>
                </a:cxn>
                <a:cxn ang="0">
                  <a:pos x="180" y="372"/>
                </a:cxn>
                <a:cxn ang="0">
                  <a:pos x="199" y="348"/>
                </a:cxn>
                <a:cxn ang="0">
                  <a:pos x="224" y="329"/>
                </a:cxn>
                <a:cxn ang="0">
                  <a:pos x="233" y="358"/>
                </a:cxn>
                <a:cxn ang="0">
                  <a:pos x="207" y="397"/>
                </a:cxn>
                <a:cxn ang="0">
                  <a:pos x="161" y="423"/>
                </a:cxn>
                <a:cxn ang="0">
                  <a:pos x="109" y="434"/>
                </a:cxn>
                <a:cxn ang="0">
                  <a:pos x="85" y="424"/>
                </a:cxn>
                <a:cxn ang="0">
                  <a:pos x="60" y="411"/>
                </a:cxn>
                <a:cxn ang="0">
                  <a:pos x="48" y="393"/>
                </a:cxn>
                <a:cxn ang="0">
                  <a:pos x="61" y="387"/>
                </a:cxn>
                <a:cxn ang="0">
                  <a:pos x="77" y="384"/>
                </a:cxn>
                <a:cxn ang="0">
                  <a:pos x="104" y="358"/>
                </a:cxn>
                <a:cxn ang="0">
                  <a:pos x="104" y="335"/>
                </a:cxn>
                <a:cxn ang="0">
                  <a:pos x="68" y="329"/>
                </a:cxn>
                <a:cxn ang="0">
                  <a:pos x="34" y="310"/>
                </a:cxn>
                <a:cxn ang="0">
                  <a:pos x="2" y="260"/>
                </a:cxn>
                <a:cxn ang="0">
                  <a:pos x="13" y="218"/>
                </a:cxn>
                <a:cxn ang="0">
                  <a:pos x="21" y="238"/>
                </a:cxn>
                <a:cxn ang="0">
                  <a:pos x="33" y="256"/>
                </a:cxn>
                <a:cxn ang="0">
                  <a:pos x="53" y="257"/>
                </a:cxn>
                <a:cxn ang="0">
                  <a:pos x="68" y="256"/>
                </a:cxn>
                <a:cxn ang="0">
                  <a:pos x="82" y="248"/>
                </a:cxn>
                <a:cxn ang="0">
                  <a:pos x="87" y="149"/>
                </a:cxn>
                <a:cxn ang="0">
                  <a:pos x="66" y="51"/>
                </a:cxn>
                <a:cxn ang="0">
                  <a:pos x="117" y="16"/>
                </a:cxn>
                <a:cxn ang="0">
                  <a:pos x="133" y="147"/>
                </a:cxn>
              </a:cxnLst>
              <a:rect l="0" t="0" r="r" b="b"/>
              <a:pathLst>
                <a:path w="233" h="434">
                  <a:moveTo>
                    <a:pt x="133" y="147"/>
                  </a:moveTo>
                  <a:lnTo>
                    <a:pt x="137" y="164"/>
                  </a:lnTo>
                  <a:lnTo>
                    <a:pt x="137" y="180"/>
                  </a:lnTo>
                  <a:lnTo>
                    <a:pt x="135" y="196"/>
                  </a:lnTo>
                  <a:lnTo>
                    <a:pt x="130" y="211"/>
                  </a:lnTo>
                  <a:lnTo>
                    <a:pt x="122" y="226"/>
                  </a:lnTo>
                  <a:lnTo>
                    <a:pt x="114" y="240"/>
                  </a:lnTo>
                  <a:lnTo>
                    <a:pt x="104" y="253"/>
                  </a:lnTo>
                  <a:lnTo>
                    <a:pt x="92" y="266"/>
                  </a:lnTo>
                  <a:lnTo>
                    <a:pt x="86" y="270"/>
                  </a:lnTo>
                  <a:lnTo>
                    <a:pt x="79" y="272"/>
                  </a:lnTo>
                  <a:lnTo>
                    <a:pt x="74" y="274"/>
                  </a:lnTo>
                  <a:lnTo>
                    <a:pt x="67" y="275"/>
                  </a:lnTo>
                  <a:lnTo>
                    <a:pt x="60" y="275"/>
                  </a:lnTo>
                  <a:lnTo>
                    <a:pt x="52" y="275"/>
                  </a:lnTo>
                  <a:lnTo>
                    <a:pt x="41" y="275"/>
                  </a:lnTo>
                  <a:lnTo>
                    <a:pt x="31" y="273"/>
                  </a:lnTo>
                  <a:lnTo>
                    <a:pt x="36" y="279"/>
                  </a:lnTo>
                  <a:lnTo>
                    <a:pt x="40" y="283"/>
                  </a:lnTo>
                  <a:lnTo>
                    <a:pt x="46" y="288"/>
                  </a:lnTo>
                  <a:lnTo>
                    <a:pt x="52" y="291"/>
                  </a:lnTo>
                  <a:lnTo>
                    <a:pt x="59" y="295"/>
                  </a:lnTo>
                  <a:lnTo>
                    <a:pt x="66" y="297"/>
                  </a:lnTo>
                  <a:lnTo>
                    <a:pt x="72" y="298"/>
                  </a:lnTo>
                  <a:lnTo>
                    <a:pt x="79" y="300"/>
                  </a:lnTo>
                  <a:lnTo>
                    <a:pt x="87" y="298"/>
                  </a:lnTo>
                  <a:lnTo>
                    <a:pt x="97" y="296"/>
                  </a:lnTo>
                  <a:lnTo>
                    <a:pt x="107" y="295"/>
                  </a:lnTo>
                  <a:lnTo>
                    <a:pt x="117" y="295"/>
                  </a:lnTo>
                  <a:lnTo>
                    <a:pt x="128" y="295"/>
                  </a:lnTo>
                  <a:lnTo>
                    <a:pt x="136" y="295"/>
                  </a:lnTo>
                  <a:lnTo>
                    <a:pt x="143" y="297"/>
                  </a:lnTo>
                  <a:lnTo>
                    <a:pt x="146" y="300"/>
                  </a:lnTo>
                  <a:lnTo>
                    <a:pt x="146" y="316"/>
                  </a:lnTo>
                  <a:lnTo>
                    <a:pt x="144" y="329"/>
                  </a:lnTo>
                  <a:lnTo>
                    <a:pt x="139" y="343"/>
                  </a:lnTo>
                  <a:lnTo>
                    <a:pt x="131" y="356"/>
                  </a:lnTo>
                  <a:lnTo>
                    <a:pt x="122" y="369"/>
                  </a:lnTo>
                  <a:lnTo>
                    <a:pt x="112" y="379"/>
                  </a:lnTo>
                  <a:lnTo>
                    <a:pt x="101" y="388"/>
                  </a:lnTo>
                  <a:lnTo>
                    <a:pt x="90" y="396"/>
                  </a:lnTo>
                  <a:lnTo>
                    <a:pt x="99" y="400"/>
                  </a:lnTo>
                  <a:lnTo>
                    <a:pt x="109" y="401"/>
                  </a:lnTo>
                  <a:lnTo>
                    <a:pt x="120" y="401"/>
                  </a:lnTo>
                  <a:lnTo>
                    <a:pt x="129" y="400"/>
                  </a:lnTo>
                  <a:lnTo>
                    <a:pt x="139" y="397"/>
                  </a:lnTo>
                  <a:lnTo>
                    <a:pt x="148" y="394"/>
                  </a:lnTo>
                  <a:lnTo>
                    <a:pt x="158" y="389"/>
                  </a:lnTo>
                  <a:lnTo>
                    <a:pt x="166" y="385"/>
                  </a:lnTo>
                  <a:lnTo>
                    <a:pt x="174" y="379"/>
                  </a:lnTo>
                  <a:lnTo>
                    <a:pt x="180" y="372"/>
                  </a:lnTo>
                  <a:lnTo>
                    <a:pt x="186" y="364"/>
                  </a:lnTo>
                  <a:lnTo>
                    <a:pt x="192" y="356"/>
                  </a:lnTo>
                  <a:lnTo>
                    <a:pt x="199" y="348"/>
                  </a:lnTo>
                  <a:lnTo>
                    <a:pt x="206" y="340"/>
                  </a:lnTo>
                  <a:lnTo>
                    <a:pt x="214" y="334"/>
                  </a:lnTo>
                  <a:lnTo>
                    <a:pt x="224" y="329"/>
                  </a:lnTo>
                  <a:lnTo>
                    <a:pt x="229" y="339"/>
                  </a:lnTo>
                  <a:lnTo>
                    <a:pt x="233" y="349"/>
                  </a:lnTo>
                  <a:lnTo>
                    <a:pt x="233" y="358"/>
                  </a:lnTo>
                  <a:lnTo>
                    <a:pt x="230" y="369"/>
                  </a:lnTo>
                  <a:lnTo>
                    <a:pt x="220" y="385"/>
                  </a:lnTo>
                  <a:lnTo>
                    <a:pt x="207" y="397"/>
                  </a:lnTo>
                  <a:lnTo>
                    <a:pt x="193" y="408"/>
                  </a:lnTo>
                  <a:lnTo>
                    <a:pt x="178" y="416"/>
                  </a:lnTo>
                  <a:lnTo>
                    <a:pt x="161" y="423"/>
                  </a:lnTo>
                  <a:lnTo>
                    <a:pt x="144" y="427"/>
                  </a:lnTo>
                  <a:lnTo>
                    <a:pt x="127" y="431"/>
                  </a:lnTo>
                  <a:lnTo>
                    <a:pt x="109" y="434"/>
                  </a:lnTo>
                  <a:lnTo>
                    <a:pt x="101" y="431"/>
                  </a:lnTo>
                  <a:lnTo>
                    <a:pt x="93" y="427"/>
                  </a:lnTo>
                  <a:lnTo>
                    <a:pt x="85" y="424"/>
                  </a:lnTo>
                  <a:lnTo>
                    <a:pt x="76" y="420"/>
                  </a:lnTo>
                  <a:lnTo>
                    <a:pt x="68" y="417"/>
                  </a:lnTo>
                  <a:lnTo>
                    <a:pt x="60" y="411"/>
                  </a:lnTo>
                  <a:lnTo>
                    <a:pt x="53" y="406"/>
                  </a:lnTo>
                  <a:lnTo>
                    <a:pt x="46" y="397"/>
                  </a:lnTo>
                  <a:lnTo>
                    <a:pt x="48" y="393"/>
                  </a:lnTo>
                  <a:lnTo>
                    <a:pt x="52" y="391"/>
                  </a:lnTo>
                  <a:lnTo>
                    <a:pt x="56" y="388"/>
                  </a:lnTo>
                  <a:lnTo>
                    <a:pt x="61" y="387"/>
                  </a:lnTo>
                  <a:lnTo>
                    <a:pt x="67" y="386"/>
                  </a:lnTo>
                  <a:lnTo>
                    <a:pt x="72" y="385"/>
                  </a:lnTo>
                  <a:lnTo>
                    <a:pt x="77" y="384"/>
                  </a:lnTo>
                  <a:lnTo>
                    <a:pt x="82" y="381"/>
                  </a:lnTo>
                  <a:lnTo>
                    <a:pt x="93" y="370"/>
                  </a:lnTo>
                  <a:lnTo>
                    <a:pt x="104" y="358"/>
                  </a:lnTo>
                  <a:lnTo>
                    <a:pt x="112" y="346"/>
                  </a:lnTo>
                  <a:lnTo>
                    <a:pt x="115" y="332"/>
                  </a:lnTo>
                  <a:lnTo>
                    <a:pt x="104" y="335"/>
                  </a:lnTo>
                  <a:lnTo>
                    <a:pt x="91" y="335"/>
                  </a:lnTo>
                  <a:lnTo>
                    <a:pt x="79" y="334"/>
                  </a:lnTo>
                  <a:lnTo>
                    <a:pt x="68" y="329"/>
                  </a:lnTo>
                  <a:lnTo>
                    <a:pt x="56" y="325"/>
                  </a:lnTo>
                  <a:lnTo>
                    <a:pt x="45" y="318"/>
                  </a:lnTo>
                  <a:lnTo>
                    <a:pt x="34" y="310"/>
                  </a:lnTo>
                  <a:lnTo>
                    <a:pt x="24" y="301"/>
                  </a:lnTo>
                  <a:lnTo>
                    <a:pt x="10" y="282"/>
                  </a:lnTo>
                  <a:lnTo>
                    <a:pt x="2" y="260"/>
                  </a:lnTo>
                  <a:lnTo>
                    <a:pt x="0" y="237"/>
                  </a:lnTo>
                  <a:lnTo>
                    <a:pt x="6" y="215"/>
                  </a:lnTo>
                  <a:lnTo>
                    <a:pt x="13" y="218"/>
                  </a:lnTo>
                  <a:lnTo>
                    <a:pt x="16" y="223"/>
                  </a:lnTo>
                  <a:lnTo>
                    <a:pt x="18" y="230"/>
                  </a:lnTo>
                  <a:lnTo>
                    <a:pt x="21" y="238"/>
                  </a:lnTo>
                  <a:lnTo>
                    <a:pt x="23" y="245"/>
                  </a:lnTo>
                  <a:lnTo>
                    <a:pt x="28" y="252"/>
                  </a:lnTo>
                  <a:lnTo>
                    <a:pt x="33" y="256"/>
                  </a:lnTo>
                  <a:lnTo>
                    <a:pt x="44" y="257"/>
                  </a:lnTo>
                  <a:lnTo>
                    <a:pt x="48" y="257"/>
                  </a:lnTo>
                  <a:lnTo>
                    <a:pt x="53" y="257"/>
                  </a:lnTo>
                  <a:lnTo>
                    <a:pt x="57" y="257"/>
                  </a:lnTo>
                  <a:lnTo>
                    <a:pt x="63" y="257"/>
                  </a:lnTo>
                  <a:lnTo>
                    <a:pt x="68" y="256"/>
                  </a:lnTo>
                  <a:lnTo>
                    <a:pt x="74" y="253"/>
                  </a:lnTo>
                  <a:lnTo>
                    <a:pt x="78" y="251"/>
                  </a:lnTo>
                  <a:lnTo>
                    <a:pt x="82" y="248"/>
                  </a:lnTo>
                  <a:lnTo>
                    <a:pt x="97" y="215"/>
                  </a:lnTo>
                  <a:lnTo>
                    <a:pt x="97" y="182"/>
                  </a:lnTo>
                  <a:lnTo>
                    <a:pt x="87" y="149"/>
                  </a:lnTo>
                  <a:lnTo>
                    <a:pt x="75" y="114"/>
                  </a:lnTo>
                  <a:lnTo>
                    <a:pt x="66" y="82"/>
                  </a:lnTo>
                  <a:lnTo>
                    <a:pt x="66" y="51"/>
                  </a:lnTo>
                  <a:lnTo>
                    <a:pt x="79" y="23"/>
                  </a:lnTo>
                  <a:lnTo>
                    <a:pt x="115" y="0"/>
                  </a:lnTo>
                  <a:lnTo>
                    <a:pt x="117" y="16"/>
                  </a:lnTo>
                  <a:lnTo>
                    <a:pt x="122" y="56"/>
                  </a:lnTo>
                  <a:lnTo>
                    <a:pt x="128" y="105"/>
                  </a:lnTo>
                  <a:lnTo>
                    <a:pt x="133" y="147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8" name="Freeform 24"/>
            <p:cNvSpPr>
              <a:spLocks/>
            </p:cNvSpPr>
            <p:nvPr/>
          </p:nvSpPr>
          <p:spPr bwMode="auto">
            <a:xfrm>
              <a:off x="4557" y="847"/>
              <a:ext cx="289" cy="328"/>
            </a:xfrm>
            <a:custGeom>
              <a:avLst/>
              <a:gdLst/>
              <a:ahLst/>
              <a:cxnLst>
                <a:cxn ang="0">
                  <a:pos x="568" y="622"/>
                </a:cxn>
                <a:cxn ang="0">
                  <a:pos x="545" y="624"/>
                </a:cxn>
                <a:cxn ang="0">
                  <a:pos x="517" y="625"/>
                </a:cxn>
                <a:cxn ang="0">
                  <a:pos x="481" y="629"/>
                </a:cxn>
                <a:cxn ang="0">
                  <a:pos x="441" y="631"/>
                </a:cxn>
                <a:cxn ang="0">
                  <a:pos x="398" y="633"/>
                </a:cxn>
                <a:cxn ang="0">
                  <a:pos x="352" y="636"/>
                </a:cxn>
                <a:cxn ang="0">
                  <a:pos x="305" y="639"/>
                </a:cxn>
                <a:cxn ang="0">
                  <a:pos x="258" y="641"/>
                </a:cxn>
                <a:cxn ang="0">
                  <a:pos x="213" y="644"/>
                </a:cxn>
                <a:cxn ang="0">
                  <a:pos x="169" y="646"/>
                </a:cxn>
                <a:cxn ang="0">
                  <a:pos x="129" y="648"/>
                </a:cxn>
                <a:cxn ang="0">
                  <a:pos x="94" y="651"/>
                </a:cxn>
                <a:cxn ang="0">
                  <a:pos x="64" y="652"/>
                </a:cxn>
                <a:cxn ang="0">
                  <a:pos x="42" y="653"/>
                </a:cxn>
                <a:cxn ang="0">
                  <a:pos x="27" y="654"/>
                </a:cxn>
                <a:cxn ang="0">
                  <a:pos x="23" y="654"/>
                </a:cxn>
                <a:cxn ang="0">
                  <a:pos x="0" y="0"/>
                </a:cxn>
                <a:cxn ang="0">
                  <a:pos x="578" y="8"/>
                </a:cxn>
                <a:cxn ang="0">
                  <a:pos x="568" y="622"/>
                </a:cxn>
              </a:cxnLst>
              <a:rect l="0" t="0" r="r" b="b"/>
              <a:pathLst>
                <a:path w="578" h="654">
                  <a:moveTo>
                    <a:pt x="568" y="622"/>
                  </a:moveTo>
                  <a:lnTo>
                    <a:pt x="545" y="624"/>
                  </a:lnTo>
                  <a:lnTo>
                    <a:pt x="517" y="625"/>
                  </a:lnTo>
                  <a:lnTo>
                    <a:pt x="481" y="629"/>
                  </a:lnTo>
                  <a:lnTo>
                    <a:pt x="441" y="631"/>
                  </a:lnTo>
                  <a:lnTo>
                    <a:pt x="398" y="633"/>
                  </a:lnTo>
                  <a:lnTo>
                    <a:pt x="352" y="636"/>
                  </a:lnTo>
                  <a:lnTo>
                    <a:pt x="305" y="639"/>
                  </a:lnTo>
                  <a:lnTo>
                    <a:pt x="258" y="641"/>
                  </a:lnTo>
                  <a:lnTo>
                    <a:pt x="213" y="644"/>
                  </a:lnTo>
                  <a:lnTo>
                    <a:pt x="169" y="646"/>
                  </a:lnTo>
                  <a:lnTo>
                    <a:pt x="129" y="648"/>
                  </a:lnTo>
                  <a:lnTo>
                    <a:pt x="94" y="651"/>
                  </a:lnTo>
                  <a:lnTo>
                    <a:pt x="64" y="652"/>
                  </a:lnTo>
                  <a:lnTo>
                    <a:pt x="42" y="653"/>
                  </a:lnTo>
                  <a:lnTo>
                    <a:pt x="27" y="654"/>
                  </a:lnTo>
                  <a:lnTo>
                    <a:pt x="23" y="654"/>
                  </a:lnTo>
                  <a:lnTo>
                    <a:pt x="0" y="0"/>
                  </a:lnTo>
                  <a:lnTo>
                    <a:pt x="578" y="8"/>
                  </a:lnTo>
                  <a:lnTo>
                    <a:pt x="568" y="622"/>
                  </a:lnTo>
                  <a:close/>
                </a:path>
              </a:pathLst>
            </a:custGeom>
            <a:solidFill>
              <a:srgbClr val="26ADE8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49" name="Freeform 25"/>
            <p:cNvSpPr>
              <a:spLocks/>
            </p:cNvSpPr>
            <p:nvPr/>
          </p:nvSpPr>
          <p:spPr bwMode="auto">
            <a:xfrm>
              <a:off x="4515" y="1213"/>
              <a:ext cx="378" cy="112"/>
            </a:xfrm>
            <a:custGeom>
              <a:avLst/>
              <a:gdLst/>
              <a:ahLst/>
              <a:cxnLst>
                <a:cxn ang="0">
                  <a:pos x="754" y="7"/>
                </a:cxn>
                <a:cxn ang="0">
                  <a:pos x="741" y="14"/>
                </a:cxn>
                <a:cxn ang="0">
                  <a:pos x="716" y="27"/>
                </a:cxn>
                <a:cxn ang="0">
                  <a:pos x="682" y="43"/>
                </a:cxn>
                <a:cxn ang="0">
                  <a:pos x="643" y="59"/>
                </a:cxn>
                <a:cxn ang="0">
                  <a:pos x="602" y="74"/>
                </a:cxn>
                <a:cxn ang="0">
                  <a:pos x="559" y="86"/>
                </a:cxn>
                <a:cxn ang="0">
                  <a:pos x="519" y="92"/>
                </a:cxn>
                <a:cxn ang="0">
                  <a:pos x="486" y="128"/>
                </a:cxn>
                <a:cxn ang="0">
                  <a:pos x="475" y="210"/>
                </a:cxn>
                <a:cxn ang="0">
                  <a:pos x="458" y="206"/>
                </a:cxn>
                <a:cxn ang="0">
                  <a:pos x="453" y="151"/>
                </a:cxn>
                <a:cxn ang="0">
                  <a:pos x="460" y="116"/>
                </a:cxn>
                <a:cxn ang="0">
                  <a:pos x="467" y="101"/>
                </a:cxn>
                <a:cxn ang="0">
                  <a:pos x="476" y="90"/>
                </a:cxn>
                <a:cxn ang="0">
                  <a:pos x="488" y="81"/>
                </a:cxn>
                <a:cxn ang="0">
                  <a:pos x="505" y="77"/>
                </a:cxn>
                <a:cxn ang="0">
                  <a:pos x="541" y="69"/>
                </a:cxn>
                <a:cxn ang="0">
                  <a:pos x="590" y="54"/>
                </a:cxn>
                <a:cxn ang="0">
                  <a:pos x="636" y="38"/>
                </a:cxn>
                <a:cxn ang="0">
                  <a:pos x="636" y="32"/>
                </a:cxn>
                <a:cxn ang="0">
                  <a:pos x="574" y="35"/>
                </a:cxn>
                <a:cxn ang="0">
                  <a:pos x="483" y="40"/>
                </a:cxn>
                <a:cxn ang="0">
                  <a:pos x="376" y="47"/>
                </a:cxn>
                <a:cxn ang="0">
                  <a:pos x="264" y="57"/>
                </a:cxn>
                <a:cxn ang="0">
                  <a:pos x="159" y="65"/>
                </a:cxn>
                <a:cxn ang="0">
                  <a:pos x="72" y="71"/>
                </a:cxn>
                <a:cxn ang="0">
                  <a:pos x="14" y="75"/>
                </a:cxn>
                <a:cxn ang="0">
                  <a:pos x="2" y="69"/>
                </a:cxn>
                <a:cxn ang="0">
                  <a:pos x="6" y="59"/>
                </a:cxn>
                <a:cxn ang="0">
                  <a:pos x="13" y="51"/>
                </a:cxn>
                <a:cxn ang="0">
                  <a:pos x="36" y="50"/>
                </a:cxn>
                <a:cxn ang="0">
                  <a:pos x="71" y="46"/>
                </a:cxn>
                <a:cxn ang="0">
                  <a:pos x="114" y="42"/>
                </a:cxn>
                <a:cxn ang="0">
                  <a:pos x="167" y="37"/>
                </a:cxn>
                <a:cxn ang="0">
                  <a:pos x="225" y="31"/>
                </a:cxn>
                <a:cxn ang="0">
                  <a:pos x="288" y="27"/>
                </a:cxn>
                <a:cxn ang="0">
                  <a:pos x="354" y="21"/>
                </a:cxn>
                <a:cxn ang="0">
                  <a:pos x="420" y="15"/>
                </a:cxn>
                <a:cxn ang="0">
                  <a:pos x="485" y="10"/>
                </a:cxn>
                <a:cxn ang="0">
                  <a:pos x="548" y="7"/>
                </a:cxn>
                <a:cxn ang="0">
                  <a:pos x="605" y="4"/>
                </a:cxn>
                <a:cxn ang="0">
                  <a:pos x="656" y="1"/>
                </a:cxn>
                <a:cxn ang="0">
                  <a:pos x="698" y="0"/>
                </a:cxn>
                <a:cxn ang="0">
                  <a:pos x="731" y="1"/>
                </a:cxn>
                <a:cxn ang="0">
                  <a:pos x="751" y="4"/>
                </a:cxn>
              </a:cxnLst>
              <a:rect l="0" t="0" r="r" b="b"/>
              <a:pathLst>
                <a:path w="756" h="226">
                  <a:moveTo>
                    <a:pt x="756" y="6"/>
                  </a:moveTo>
                  <a:lnTo>
                    <a:pt x="754" y="7"/>
                  </a:lnTo>
                  <a:lnTo>
                    <a:pt x="749" y="9"/>
                  </a:lnTo>
                  <a:lnTo>
                    <a:pt x="741" y="14"/>
                  </a:lnTo>
                  <a:lnTo>
                    <a:pt x="729" y="20"/>
                  </a:lnTo>
                  <a:lnTo>
                    <a:pt x="716" y="27"/>
                  </a:lnTo>
                  <a:lnTo>
                    <a:pt x="700" y="35"/>
                  </a:lnTo>
                  <a:lnTo>
                    <a:pt x="682" y="43"/>
                  </a:lnTo>
                  <a:lnTo>
                    <a:pt x="664" y="51"/>
                  </a:lnTo>
                  <a:lnTo>
                    <a:pt x="643" y="59"/>
                  </a:lnTo>
                  <a:lnTo>
                    <a:pt x="622" y="67"/>
                  </a:lnTo>
                  <a:lnTo>
                    <a:pt x="602" y="74"/>
                  </a:lnTo>
                  <a:lnTo>
                    <a:pt x="580" y="81"/>
                  </a:lnTo>
                  <a:lnTo>
                    <a:pt x="559" y="86"/>
                  </a:lnTo>
                  <a:lnTo>
                    <a:pt x="538" y="90"/>
                  </a:lnTo>
                  <a:lnTo>
                    <a:pt x="519" y="92"/>
                  </a:lnTo>
                  <a:lnTo>
                    <a:pt x="500" y="92"/>
                  </a:lnTo>
                  <a:lnTo>
                    <a:pt x="486" y="128"/>
                  </a:lnTo>
                  <a:lnTo>
                    <a:pt x="478" y="173"/>
                  </a:lnTo>
                  <a:lnTo>
                    <a:pt x="475" y="210"/>
                  </a:lnTo>
                  <a:lnTo>
                    <a:pt x="475" y="226"/>
                  </a:lnTo>
                  <a:lnTo>
                    <a:pt x="458" y="206"/>
                  </a:lnTo>
                  <a:lnTo>
                    <a:pt x="452" y="180"/>
                  </a:lnTo>
                  <a:lnTo>
                    <a:pt x="453" y="151"/>
                  </a:lnTo>
                  <a:lnTo>
                    <a:pt x="458" y="123"/>
                  </a:lnTo>
                  <a:lnTo>
                    <a:pt x="460" y="116"/>
                  </a:lnTo>
                  <a:lnTo>
                    <a:pt x="463" y="108"/>
                  </a:lnTo>
                  <a:lnTo>
                    <a:pt x="467" y="101"/>
                  </a:lnTo>
                  <a:lnTo>
                    <a:pt x="470" y="96"/>
                  </a:lnTo>
                  <a:lnTo>
                    <a:pt x="476" y="90"/>
                  </a:lnTo>
                  <a:lnTo>
                    <a:pt x="482" y="84"/>
                  </a:lnTo>
                  <a:lnTo>
                    <a:pt x="488" y="81"/>
                  </a:lnTo>
                  <a:lnTo>
                    <a:pt x="496" y="77"/>
                  </a:lnTo>
                  <a:lnTo>
                    <a:pt x="505" y="77"/>
                  </a:lnTo>
                  <a:lnTo>
                    <a:pt x="520" y="75"/>
                  </a:lnTo>
                  <a:lnTo>
                    <a:pt x="541" y="69"/>
                  </a:lnTo>
                  <a:lnTo>
                    <a:pt x="565" y="62"/>
                  </a:lnTo>
                  <a:lnTo>
                    <a:pt x="590" y="54"/>
                  </a:lnTo>
                  <a:lnTo>
                    <a:pt x="614" y="46"/>
                  </a:lnTo>
                  <a:lnTo>
                    <a:pt x="636" y="38"/>
                  </a:lnTo>
                  <a:lnTo>
                    <a:pt x="653" y="33"/>
                  </a:lnTo>
                  <a:lnTo>
                    <a:pt x="636" y="32"/>
                  </a:lnTo>
                  <a:lnTo>
                    <a:pt x="609" y="33"/>
                  </a:lnTo>
                  <a:lnTo>
                    <a:pt x="574" y="35"/>
                  </a:lnTo>
                  <a:lnTo>
                    <a:pt x="531" y="37"/>
                  </a:lnTo>
                  <a:lnTo>
                    <a:pt x="483" y="40"/>
                  </a:lnTo>
                  <a:lnTo>
                    <a:pt x="431" y="44"/>
                  </a:lnTo>
                  <a:lnTo>
                    <a:pt x="376" y="47"/>
                  </a:lnTo>
                  <a:lnTo>
                    <a:pt x="321" y="52"/>
                  </a:lnTo>
                  <a:lnTo>
                    <a:pt x="264" y="57"/>
                  </a:lnTo>
                  <a:lnTo>
                    <a:pt x="210" y="60"/>
                  </a:lnTo>
                  <a:lnTo>
                    <a:pt x="159" y="65"/>
                  </a:lnTo>
                  <a:lnTo>
                    <a:pt x="113" y="68"/>
                  </a:lnTo>
                  <a:lnTo>
                    <a:pt x="72" y="71"/>
                  </a:lnTo>
                  <a:lnTo>
                    <a:pt x="40" y="73"/>
                  </a:lnTo>
                  <a:lnTo>
                    <a:pt x="14" y="75"/>
                  </a:lnTo>
                  <a:lnTo>
                    <a:pt x="0" y="75"/>
                  </a:lnTo>
                  <a:lnTo>
                    <a:pt x="2" y="69"/>
                  </a:lnTo>
                  <a:lnTo>
                    <a:pt x="4" y="63"/>
                  </a:lnTo>
                  <a:lnTo>
                    <a:pt x="6" y="59"/>
                  </a:lnTo>
                  <a:lnTo>
                    <a:pt x="7" y="52"/>
                  </a:lnTo>
                  <a:lnTo>
                    <a:pt x="13" y="51"/>
                  </a:lnTo>
                  <a:lnTo>
                    <a:pt x="23" y="51"/>
                  </a:lnTo>
                  <a:lnTo>
                    <a:pt x="36" y="50"/>
                  </a:lnTo>
                  <a:lnTo>
                    <a:pt x="52" y="47"/>
                  </a:lnTo>
                  <a:lnTo>
                    <a:pt x="71" y="46"/>
                  </a:lnTo>
                  <a:lnTo>
                    <a:pt x="91" y="44"/>
                  </a:lnTo>
                  <a:lnTo>
                    <a:pt x="114" y="42"/>
                  </a:lnTo>
                  <a:lnTo>
                    <a:pt x="140" y="39"/>
                  </a:lnTo>
                  <a:lnTo>
                    <a:pt x="167" y="37"/>
                  </a:lnTo>
                  <a:lnTo>
                    <a:pt x="195" y="35"/>
                  </a:lnTo>
                  <a:lnTo>
                    <a:pt x="225" y="31"/>
                  </a:lnTo>
                  <a:lnTo>
                    <a:pt x="256" y="29"/>
                  </a:lnTo>
                  <a:lnTo>
                    <a:pt x="288" y="27"/>
                  </a:lnTo>
                  <a:lnTo>
                    <a:pt x="321" y="23"/>
                  </a:lnTo>
                  <a:lnTo>
                    <a:pt x="354" y="21"/>
                  </a:lnTo>
                  <a:lnTo>
                    <a:pt x="387" y="18"/>
                  </a:lnTo>
                  <a:lnTo>
                    <a:pt x="420" y="15"/>
                  </a:lnTo>
                  <a:lnTo>
                    <a:pt x="453" y="13"/>
                  </a:lnTo>
                  <a:lnTo>
                    <a:pt x="485" y="10"/>
                  </a:lnTo>
                  <a:lnTo>
                    <a:pt x="516" y="8"/>
                  </a:lnTo>
                  <a:lnTo>
                    <a:pt x="548" y="7"/>
                  </a:lnTo>
                  <a:lnTo>
                    <a:pt x="576" y="5"/>
                  </a:lnTo>
                  <a:lnTo>
                    <a:pt x="605" y="4"/>
                  </a:lnTo>
                  <a:lnTo>
                    <a:pt x="632" y="2"/>
                  </a:lnTo>
                  <a:lnTo>
                    <a:pt x="656" y="1"/>
                  </a:lnTo>
                  <a:lnTo>
                    <a:pt x="678" y="1"/>
                  </a:lnTo>
                  <a:lnTo>
                    <a:pt x="698" y="0"/>
                  </a:lnTo>
                  <a:lnTo>
                    <a:pt x="716" y="1"/>
                  </a:lnTo>
                  <a:lnTo>
                    <a:pt x="731" y="1"/>
                  </a:lnTo>
                  <a:lnTo>
                    <a:pt x="742" y="2"/>
                  </a:lnTo>
                  <a:lnTo>
                    <a:pt x="751" y="4"/>
                  </a:lnTo>
                  <a:lnTo>
                    <a:pt x="756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0" name="Freeform 26"/>
            <p:cNvSpPr>
              <a:spLocks/>
            </p:cNvSpPr>
            <p:nvPr/>
          </p:nvSpPr>
          <p:spPr bwMode="auto">
            <a:xfrm>
              <a:off x="4391" y="1271"/>
              <a:ext cx="496" cy="113"/>
            </a:xfrm>
            <a:custGeom>
              <a:avLst/>
              <a:gdLst/>
              <a:ahLst/>
              <a:cxnLst>
                <a:cxn ang="0">
                  <a:pos x="289" y="222"/>
                </a:cxn>
                <a:cxn ang="0">
                  <a:pos x="235" y="209"/>
                </a:cxn>
                <a:cxn ang="0">
                  <a:pos x="156" y="190"/>
                </a:cxn>
                <a:cxn ang="0">
                  <a:pos x="76" y="169"/>
                </a:cxn>
                <a:cxn ang="0">
                  <a:pos x="17" y="151"/>
                </a:cxn>
                <a:cxn ang="0">
                  <a:pos x="2" y="139"/>
                </a:cxn>
                <a:cxn ang="0">
                  <a:pos x="13" y="127"/>
                </a:cxn>
                <a:cxn ang="0">
                  <a:pos x="335" y="70"/>
                </a:cxn>
                <a:cxn ang="0">
                  <a:pos x="327" y="24"/>
                </a:cxn>
                <a:cxn ang="0">
                  <a:pos x="306" y="26"/>
                </a:cxn>
                <a:cxn ang="0">
                  <a:pos x="258" y="31"/>
                </a:cxn>
                <a:cxn ang="0">
                  <a:pos x="195" y="36"/>
                </a:cxn>
                <a:cxn ang="0">
                  <a:pos x="139" y="42"/>
                </a:cxn>
                <a:cxn ang="0">
                  <a:pos x="103" y="46"/>
                </a:cxn>
                <a:cxn ang="0">
                  <a:pos x="98" y="40"/>
                </a:cxn>
                <a:cxn ang="0">
                  <a:pos x="113" y="31"/>
                </a:cxn>
                <a:cxn ang="0">
                  <a:pos x="159" y="24"/>
                </a:cxn>
                <a:cxn ang="0">
                  <a:pos x="205" y="17"/>
                </a:cxn>
                <a:cxn ang="0">
                  <a:pos x="251" y="12"/>
                </a:cxn>
                <a:cxn ang="0">
                  <a:pos x="297" y="6"/>
                </a:cxn>
                <a:cxn ang="0">
                  <a:pos x="343" y="0"/>
                </a:cxn>
                <a:cxn ang="0">
                  <a:pos x="365" y="46"/>
                </a:cxn>
                <a:cxn ang="0">
                  <a:pos x="368" y="96"/>
                </a:cxn>
                <a:cxn ang="0">
                  <a:pos x="327" y="131"/>
                </a:cxn>
                <a:cxn ang="0">
                  <a:pos x="292" y="115"/>
                </a:cxn>
                <a:cxn ang="0">
                  <a:pos x="245" y="119"/>
                </a:cxn>
                <a:cxn ang="0">
                  <a:pos x="198" y="126"/>
                </a:cxn>
                <a:cxn ang="0">
                  <a:pos x="152" y="134"/>
                </a:cxn>
                <a:cxn ang="0">
                  <a:pos x="106" y="141"/>
                </a:cxn>
                <a:cxn ang="0">
                  <a:pos x="89" y="149"/>
                </a:cxn>
                <a:cxn ang="0">
                  <a:pos x="133" y="159"/>
                </a:cxn>
                <a:cxn ang="0">
                  <a:pos x="176" y="170"/>
                </a:cxn>
                <a:cxn ang="0">
                  <a:pos x="220" y="180"/>
                </a:cxn>
                <a:cxn ang="0">
                  <a:pos x="263" y="190"/>
                </a:cxn>
                <a:cxn ang="0">
                  <a:pos x="307" y="199"/>
                </a:cxn>
                <a:cxn ang="0">
                  <a:pos x="352" y="192"/>
                </a:cxn>
                <a:cxn ang="0">
                  <a:pos x="464" y="175"/>
                </a:cxn>
                <a:cxn ang="0">
                  <a:pos x="610" y="152"/>
                </a:cxn>
                <a:cxn ang="0">
                  <a:pos x="755" y="129"/>
                </a:cxn>
                <a:cxn ang="0">
                  <a:pos x="868" y="110"/>
                </a:cxn>
                <a:cxn ang="0">
                  <a:pos x="743" y="84"/>
                </a:cxn>
                <a:cxn ang="0">
                  <a:pos x="752" y="68"/>
                </a:cxn>
              </a:cxnLst>
              <a:rect l="0" t="0" r="r" b="b"/>
              <a:pathLst>
                <a:path w="991" h="225">
                  <a:moveTo>
                    <a:pt x="301" y="225"/>
                  </a:moveTo>
                  <a:lnTo>
                    <a:pt x="298" y="224"/>
                  </a:lnTo>
                  <a:lnTo>
                    <a:pt x="289" y="222"/>
                  </a:lnTo>
                  <a:lnTo>
                    <a:pt x="275" y="218"/>
                  </a:lnTo>
                  <a:lnTo>
                    <a:pt x="256" y="215"/>
                  </a:lnTo>
                  <a:lnTo>
                    <a:pt x="235" y="209"/>
                  </a:lnTo>
                  <a:lnTo>
                    <a:pt x="209" y="204"/>
                  </a:lnTo>
                  <a:lnTo>
                    <a:pt x="183" y="197"/>
                  </a:lnTo>
                  <a:lnTo>
                    <a:pt x="156" y="190"/>
                  </a:lnTo>
                  <a:lnTo>
                    <a:pt x="129" y="183"/>
                  </a:lnTo>
                  <a:lnTo>
                    <a:pt x="101" y="176"/>
                  </a:lnTo>
                  <a:lnTo>
                    <a:pt x="76" y="169"/>
                  </a:lnTo>
                  <a:lnTo>
                    <a:pt x="53" y="162"/>
                  </a:lnTo>
                  <a:lnTo>
                    <a:pt x="33" y="156"/>
                  </a:lnTo>
                  <a:lnTo>
                    <a:pt x="17" y="151"/>
                  </a:lnTo>
                  <a:lnTo>
                    <a:pt x="5" y="147"/>
                  </a:lnTo>
                  <a:lnTo>
                    <a:pt x="0" y="144"/>
                  </a:lnTo>
                  <a:lnTo>
                    <a:pt x="2" y="139"/>
                  </a:lnTo>
                  <a:lnTo>
                    <a:pt x="5" y="136"/>
                  </a:lnTo>
                  <a:lnTo>
                    <a:pt x="10" y="132"/>
                  </a:lnTo>
                  <a:lnTo>
                    <a:pt x="13" y="127"/>
                  </a:lnTo>
                  <a:lnTo>
                    <a:pt x="330" y="85"/>
                  </a:lnTo>
                  <a:lnTo>
                    <a:pt x="333" y="85"/>
                  </a:lnTo>
                  <a:lnTo>
                    <a:pt x="335" y="70"/>
                  </a:lnTo>
                  <a:lnTo>
                    <a:pt x="336" y="54"/>
                  </a:lnTo>
                  <a:lnTo>
                    <a:pt x="334" y="38"/>
                  </a:lnTo>
                  <a:lnTo>
                    <a:pt x="327" y="24"/>
                  </a:lnTo>
                  <a:lnTo>
                    <a:pt x="324" y="24"/>
                  </a:lnTo>
                  <a:lnTo>
                    <a:pt x="318" y="25"/>
                  </a:lnTo>
                  <a:lnTo>
                    <a:pt x="306" y="26"/>
                  </a:lnTo>
                  <a:lnTo>
                    <a:pt x="292" y="27"/>
                  </a:lnTo>
                  <a:lnTo>
                    <a:pt x="276" y="28"/>
                  </a:lnTo>
                  <a:lnTo>
                    <a:pt x="258" y="31"/>
                  </a:lnTo>
                  <a:lnTo>
                    <a:pt x="237" y="33"/>
                  </a:lnTo>
                  <a:lnTo>
                    <a:pt x="216" y="34"/>
                  </a:lnTo>
                  <a:lnTo>
                    <a:pt x="195" y="36"/>
                  </a:lnTo>
                  <a:lnTo>
                    <a:pt x="175" y="39"/>
                  </a:lnTo>
                  <a:lnTo>
                    <a:pt x="156" y="41"/>
                  </a:lnTo>
                  <a:lnTo>
                    <a:pt x="139" y="42"/>
                  </a:lnTo>
                  <a:lnTo>
                    <a:pt x="124" y="43"/>
                  </a:lnTo>
                  <a:lnTo>
                    <a:pt x="111" y="45"/>
                  </a:lnTo>
                  <a:lnTo>
                    <a:pt x="103" y="46"/>
                  </a:lnTo>
                  <a:lnTo>
                    <a:pt x="100" y="46"/>
                  </a:lnTo>
                  <a:lnTo>
                    <a:pt x="98" y="43"/>
                  </a:lnTo>
                  <a:lnTo>
                    <a:pt x="98" y="40"/>
                  </a:lnTo>
                  <a:lnTo>
                    <a:pt x="98" y="36"/>
                  </a:lnTo>
                  <a:lnTo>
                    <a:pt x="98" y="33"/>
                  </a:lnTo>
                  <a:lnTo>
                    <a:pt x="113" y="31"/>
                  </a:lnTo>
                  <a:lnTo>
                    <a:pt x="128" y="27"/>
                  </a:lnTo>
                  <a:lnTo>
                    <a:pt x="144" y="25"/>
                  </a:lnTo>
                  <a:lnTo>
                    <a:pt x="159" y="24"/>
                  </a:lnTo>
                  <a:lnTo>
                    <a:pt x="174" y="21"/>
                  </a:lnTo>
                  <a:lnTo>
                    <a:pt x="189" y="19"/>
                  </a:lnTo>
                  <a:lnTo>
                    <a:pt x="205" y="17"/>
                  </a:lnTo>
                  <a:lnTo>
                    <a:pt x="220" y="16"/>
                  </a:lnTo>
                  <a:lnTo>
                    <a:pt x="235" y="13"/>
                  </a:lnTo>
                  <a:lnTo>
                    <a:pt x="251" y="12"/>
                  </a:lnTo>
                  <a:lnTo>
                    <a:pt x="266" y="10"/>
                  </a:lnTo>
                  <a:lnTo>
                    <a:pt x="282" y="8"/>
                  </a:lnTo>
                  <a:lnTo>
                    <a:pt x="297" y="6"/>
                  </a:lnTo>
                  <a:lnTo>
                    <a:pt x="312" y="4"/>
                  </a:lnTo>
                  <a:lnTo>
                    <a:pt x="328" y="2"/>
                  </a:lnTo>
                  <a:lnTo>
                    <a:pt x="343" y="0"/>
                  </a:lnTo>
                  <a:lnTo>
                    <a:pt x="353" y="13"/>
                  </a:lnTo>
                  <a:lnTo>
                    <a:pt x="360" y="28"/>
                  </a:lnTo>
                  <a:lnTo>
                    <a:pt x="365" y="46"/>
                  </a:lnTo>
                  <a:lnTo>
                    <a:pt x="368" y="62"/>
                  </a:lnTo>
                  <a:lnTo>
                    <a:pt x="372" y="79"/>
                  </a:lnTo>
                  <a:lnTo>
                    <a:pt x="368" y="96"/>
                  </a:lnTo>
                  <a:lnTo>
                    <a:pt x="360" y="112"/>
                  </a:lnTo>
                  <a:lnTo>
                    <a:pt x="352" y="127"/>
                  </a:lnTo>
                  <a:lnTo>
                    <a:pt x="327" y="131"/>
                  </a:lnTo>
                  <a:lnTo>
                    <a:pt x="324" y="112"/>
                  </a:lnTo>
                  <a:lnTo>
                    <a:pt x="308" y="114"/>
                  </a:lnTo>
                  <a:lnTo>
                    <a:pt x="292" y="115"/>
                  </a:lnTo>
                  <a:lnTo>
                    <a:pt x="276" y="116"/>
                  </a:lnTo>
                  <a:lnTo>
                    <a:pt x="261" y="118"/>
                  </a:lnTo>
                  <a:lnTo>
                    <a:pt x="245" y="119"/>
                  </a:lnTo>
                  <a:lnTo>
                    <a:pt x="229" y="122"/>
                  </a:lnTo>
                  <a:lnTo>
                    <a:pt x="214" y="124"/>
                  </a:lnTo>
                  <a:lnTo>
                    <a:pt x="198" y="126"/>
                  </a:lnTo>
                  <a:lnTo>
                    <a:pt x="183" y="129"/>
                  </a:lnTo>
                  <a:lnTo>
                    <a:pt x="168" y="131"/>
                  </a:lnTo>
                  <a:lnTo>
                    <a:pt x="152" y="134"/>
                  </a:lnTo>
                  <a:lnTo>
                    <a:pt x="137" y="137"/>
                  </a:lnTo>
                  <a:lnTo>
                    <a:pt x="121" y="139"/>
                  </a:lnTo>
                  <a:lnTo>
                    <a:pt x="106" y="141"/>
                  </a:lnTo>
                  <a:lnTo>
                    <a:pt x="89" y="144"/>
                  </a:lnTo>
                  <a:lnTo>
                    <a:pt x="75" y="146"/>
                  </a:lnTo>
                  <a:lnTo>
                    <a:pt x="89" y="149"/>
                  </a:lnTo>
                  <a:lnTo>
                    <a:pt x="103" y="153"/>
                  </a:lnTo>
                  <a:lnTo>
                    <a:pt x="118" y="155"/>
                  </a:lnTo>
                  <a:lnTo>
                    <a:pt x="133" y="159"/>
                  </a:lnTo>
                  <a:lnTo>
                    <a:pt x="147" y="162"/>
                  </a:lnTo>
                  <a:lnTo>
                    <a:pt x="162" y="167"/>
                  </a:lnTo>
                  <a:lnTo>
                    <a:pt x="176" y="170"/>
                  </a:lnTo>
                  <a:lnTo>
                    <a:pt x="191" y="174"/>
                  </a:lnTo>
                  <a:lnTo>
                    <a:pt x="205" y="177"/>
                  </a:lnTo>
                  <a:lnTo>
                    <a:pt x="220" y="180"/>
                  </a:lnTo>
                  <a:lnTo>
                    <a:pt x="233" y="184"/>
                  </a:lnTo>
                  <a:lnTo>
                    <a:pt x="248" y="187"/>
                  </a:lnTo>
                  <a:lnTo>
                    <a:pt x="263" y="190"/>
                  </a:lnTo>
                  <a:lnTo>
                    <a:pt x="277" y="193"/>
                  </a:lnTo>
                  <a:lnTo>
                    <a:pt x="292" y="197"/>
                  </a:lnTo>
                  <a:lnTo>
                    <a:pt x="307" y="199"/>
                  </a:lnTo>
                  <a:lnTo>
                    <a:pt x="313" y="198"/>
                  </a:lnTo>
                  <a:lnTo>
                    <a:pt x="328" y="195"/>
                  </a:lnTo>
                  <a:lnTo>
                    <a:pt x="352" y="192"/>
                  </a:lnTo>
                  <a:lnTo>
                    <a:pt x="383" y="187"/>
                  </a:lnTo>
                  <a:lnTo>
                    <a:pt x="421" y="182"/>
                  </a:lnTo>
                  <a:lnTo>
                    <a:pt x="464" y="175"/>
                  </a:lnTo>
                  <a:lnTo>
                    <a:pt x="511" y="168"/>
                  </a:lnTo>
                  <a:lnTo>
                    <a:pt x="559" y="160"/>
                  </a:lnTo>
                  <a:lnTo>
                    <a:pt x="610" y="152"/>
                  </a:lnTo>
                  <a:lnTo>
                    <a:pt x="660" y="145"/>
                  </a:lnTo>
                  <a:lnTo>
                    <a:pt x="709" y="137"/>
                  </a:lnTo>
                  <a:lnTo>
                    <a:pt x="755" y="129"/>
                  </a:lnTo>
                  <a:lnTo>
                    <a:pt x="799" y="122"/>
                  </a:lnTo>
                  <a:lnTo>
                    <a:pt x="836" y="116"/>
                  </a:lnTo>
                  <a:lnTo>
                    <a:pt x="868" y="110"/>
                  </a:lnTo>
                  <a:lnTo>
                    <a:pt x="892" y="106"/>
                  </a:lnTo>
                  <a:lnTo>
                    <a:pt x="744" y="87"/>
                  </a:lnTo>
                  <a:lnTo>
                    <a:pt x="743" y="84"/>
                  </a:lnTo>
                  <a:lnTo>
                    <a:pt x="745" y="78"/>
                  </a:lnTo>
                  <a:lnTo>
                    <a:pt x="748" y="72"/>
                  </a:lnTo>
                  <a:lnTo>
                    <a:pt x="752" y="68"/>
                  </a:lnTo>
                  <a:lnTo>
                    <a:pt x="991" y="106"/>
                  </a:lnTo>
                  <a:lnTo>
                    <a:pt x="301" y="225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1" name="Freeform 27"/>
            <p:cNvSpPr>
              <a:spLocks/>
            </p:cNvSpPr>
            <p:nvPr/>
          </p:nvSpPr>
          <p:spPr bwMode="auto">
            <a:xfrm>
              <a:off x="4748" y="1383"/>
              <a:ext cx="25" cy="63"/>
            </a:xfrm>
            <a:custGeom>
              <a:avLst/>
              <a:gdLst/>
              <a:ahLst/>
              <a:cxnLst>
                <a:cxn ang="0">
                  <a:pos x="15" y="2"/>
                </a:cxn>
                <a:cxn ang="0">
                  <a:pos x="20" y="16"/>
                </a:cxn>
                <a:cxn ang="0">
                  <a:pos x="26" y="31"/>
                </a:cxn>
                <a:cxn ang="0">
                  <a:pos x="31" y="45"/>
                </a:cxn>
                <a:cxn ang="0">
                  <a:pos x="37" y="59"/>
                </a:cxn>
                <a:cxn ang="0">
                  <a:pos x="41" y="74"/>
                </a:cxn>
                <a:cxn ang="0">
                  <a:pos x="45" y="89"/>
                </a:cxn>
                <a:cxn ang="0">
                  <a:pos x="48" y="104"/>
                </a:cxn>
                <a:cxn ang="0">
                  <a:pos x="50" y="120"/>
                </a:cxn>
                <a:cxn ang="0">
                  <a:pos x="38" y="126"/>
                </a:cxn>
                <a:cxn ang="0">
                  <a:pos x="31" y="112"/>
                </a:cxn>
                <a:cxn ang="0">
                  <a:pos x="29" y="96"/>
                </a:cxn>
                <a:cxn ang="0">
                  <a:pos x="26" y="81"/>
                </a:cxn>
                <a:cxn ang="0">
                  <a:pos x="22" y="66"/>
                </a:cxn>
                <a:cxn ang="0">
                  <a:pos x="0" y="7"/>
                </a:cxn>
                <a:cxn ang="0">
                  <a:pos x="2" y="4"/>
                </a:cxn>
                <a:cxn ang="0">
                  <a:pos x="5" y="1"/>
                </a:cxn>
                <a:cxn ang="0">
                  <a:pos x="10" y="0"/>
                </a:cxn>
                <a:cxn ang="0">
                  <a:pos x="15" y="2"/>
                </a:cxn>
              </a:cxnLst>
              <a:rect l="0" t="0" r="r" b="b"/>
              <a:pathLst>
                <a:path w="50" h="126">
                  <a:moveTo>
                    <a:pt x="15" y="2"/>
                  </a:moveTo>
                  <a:lnTo>
                    <a:pt x="20" y="16"/>
                  </a:lnTo>
                  <a:lnTo>
                    <a:pt x="26" y="31"/>
                  </a:lnTo>
                  <a:lnTo>
                    <a:pt x="31" y="45"/>
                  </a:lnTo>
                  <a:lnTo>
                    <a:pt x="37" y="59"/>
                  </a:lnTo>
                  <a:lnTo>
                    <a:pt x="41" y="74"/>
                  </a:lnTo>
                  <a:lnTo>
                    <a:pt x="45" y="89"/>
                  </a:lnTo>
                  <a:lnTo>
                    <a:pt x="48" y="104"/>
                  </a:lnTo>
                  <a:lnTo>
                    <a:pt x="50" y="120"/>
                  </a:lnTo>
                  <a:lnTo>
                    <a:pt x="38" y="126"/>
                  </a:lnTo>
                  <a:lnTo>
                    <a:pt x="31" y="112"/>
                  </a:lnTo>
                  <a:lnTo>
                    <a:pt x="29" y="96"/>
                  </a:lnTo>
                  <a:lnTo>
                    <a:pt x="26" y="81"/>
                  </a:lnTo>
                  <a:lnTo>
                    <a:pt x="22" y="66"/>
                  </a:lnTo>
                  <a:lnTo>
                    <a:pt x="0" y="7"/>
                  </a:lnTo>
                  <a:lnTo>
                    <a:pt x="2" y="4"/>
                  </a:lnTo>
                  <a:lnTo>
                    <a:pt x="5" y="1"/>
                  </a:lnTo>
                  <a:lnTo>
                    <a:pt x="10" y="0"/>
                  </a:lnTo>
                  <a:lnTo>
                    <a:pt x="15" y="2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2" name="Freeform 28"/>
            <p:cNvSpPr>
              <a:spLocks/>
            </p:cNvSpPr>
            <p:nvPr/>
          </p:nvSpPr>
          <p:spPr bwMode="auto">
            <a:xfrm>
              <a:off x="4726" y="1384"/>
              <a:ext cx="28" cy="5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0" y="13"/>
                </a:cxn>
                <a:cxn ang="0">
                  <a:pos x="26" y="26"/>
                </a:cxn>
                <a:cxn ang="0">
                  <a:pos x="33" y="38"/>
                </a:cxn>
                <a:cxn ang="0">
                  <a:pos x="39" y="51"/>
                </a:cxn>
                <a:cxn ang="0">
                  <a:pos x="45" y="64"/>
                </a:cxn>
                <a:cxn ang="0">
                  <a:pos x="49" y="78"/>
                </a:cxn>
                <a:cxn ang="0">
                  <a:pos x="54" y="91"/>
                </a:cxn>
                <a:cxn ang="0">
                  <a:pos x="56" y="105"/>
                </a:cxn>
                <a:cxn ang="0">
                  <a:pos x="53" y="106"/>
                </a:cxn>
                <a:cxn ang="0">
                  <a:pos x="51" y="109"/>
                </a:cxn>
                <a:cxn ang="0">
                  <a:pos x="47" y="111"/>
                </a:cxn>
                <a:cxn ang="0">
                  <a:pos x="44" y="111"/>
                </a:cxn>
                <a:cxn ang="0">
                  <a:pos x="38" y="98"/>
                </a:cxn>
                <a:cxn ang="0">
                  <a:pos x="33" y="86"/>
                </a:cxn>
                <a:cxn ang="0">
                  <a:pos x="30" y="72"/>
                </a:cxn>
                <a:cxn ang="0">
                  <a:pos x="26" y="59"/>
                </a:cxn>
                <a:cxn ang="0">
                  <a:pos x="22" y="45"/>
                </a:cxn>
                <a:cxn ang="0">
                  <a:pos x="17" y="33"/>
                </a:cxn>
                <a:cxn ang="0">
                  <a:pos x="9" y="21"/>
                </a:cxn>
                <a:cxn ang="0">
                  <a:pos x="0" y="11"/>
                </a:cxn>
                <a:cxn ang="0">
                  <a:pos x="1" y="7"/>
                </a:cxn>
                <a:cxn ang="0">
                  <a:pos x="5" y="4"/>
                </a:cxn>
                <a:cxn ang="0">
                  <a:pos x="8" y="0"/>
                </a:cxn>
                <a:cxn ang="0">
                  <a:pos x="13" y="0"/>
                </a:cxn>
              </a:cxnLst>
              <a:rect l="0" t="0" r="r" b="b"/>
              <a:pathLst>
                <a:path w="56" h="111">
                  <a:moveTo>
                    <a:pt x="13" y="0"/>
                  </a:moveTo>
                  <a:lnTo>
                    <a:pt x="20" y="13"/>
                  </a:lnTo>
                  <a:lnTo>
                    <a:pt x="26" y="26"/>
                  </a:lnTo>
                  <a:lnTo>
                    <a:pt x="33" y="38"/>
                  </a:lnTo>
                  <a:lnTo>
                    <a:pt x="39" y="51"/>
                  </a:lnTo>
                  <a:lnTo>
                    <a:pt x="45" y="64"/>
                  </a:lnTo>
                  <a:lnTo>
                    <a:pt x="49" y="78"/>
                  </a:lnTo>
                  <a:lnTo>
                    <a:pt x="54" y="91"/>
                  </a:lnTo>
                  <a:lnTo>
                    <a:pt x="56" y="105"/>
                  </a:lnTo>
                  <a:lnTo>
                    <a:pt x="53" y="106"/>
                  </a:lnTo>
                  <a:lnTo>
                    <a:pt x="51" y="109"/>
                  </a:lnTo>
                  <a:lnTo>
                    <a:pt x="47" y="111"/>
                  </a:lnTo>
                  <a:lnTo>
                    <a:pt x="44" y="111"/>
                  </a:lnTo>
                  <a:lnTo>
                    <a:pt x="38" y="98"/>
                  </a:lnTo>
                  <a:lnTo>
                    <a:pt x="33" y="86"/>
                  </a:lnTo>
                  <a:lnTo>
                    <a:pt x="30" y="72"/>
                  </a:lnTo>
                  <a:lnTo>
                    <a:pt x="26" y="59"/>
                  </a:lnTo>
                  <a:lnTo>
                    <a:pt x="22" y="45"/>
                  </a:lnTo>
                  <a:lnTo>
                    <a:pt x="17" y="33"/>
                  </a:lnTo>
                  <a:lnTo>
                    <a:pt x="9" y="21"/>
                  </a:lnTo>
                  <a:lnTo>
                    <a:pt x="0" y="11"/>
                  </a:lnTo>
                  <a:lnTo>
                    <a:pt x="1" y="7"/>
                  </a:lnTo>
                  <a:lnTo>
                    <a:pt x="5" y="4"/>
                  </a:lnTo>
                  <a:lnTo>
                    <a:pt x="8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3" name="Freeform 29"/>
            <p:cNvSpPr>
              <a:spLocks/>
            </p:cNvSpPr>
            <p:nvPr/>
          </p:nvSpPr>
          <p:spPr bwMode="auto">
            <a:xfrm>
              <a:off x="4703" y="1389"/>
              <a:ext cx="33" cy="55"/>
            </a:xfrm>
            <a:custGeom>
              <a:avLst/>
              <a:gdLst/>
              <a:ahLst/>
              <a:cxnLst>
                <a:cxn ang="0">
                  <a:pos x="13" y="0"/>
                </a:cxn>
                <a:cxn ang="0">
                  <a:pos x="24" y="11"/>
                </a:cxn>
                <a:cxn ang="0">
                  <a:pos x="34" y="23"/>
                </a:cxn>
                <a:cxn ang="0">
                  <a:pos x="44" y="35"/>
                </a:cxn>
                <a:cxn ang="0">
                  <a:pos x="53" y="48"/>
                </a:cxn>
                <a:cxn ang="0">
                  <a:pos x="59" y="62"/>
                </a:cxn>
                <a:cxn ang="0">
                  <a:pos x="63" y="77"/>
                </a:cxn>
                <a:cxn ang="0">
                  <a:pos x="66" y="92"/>
                </a:cxn>
                <a:cxn ang="0">
                  <a:pos x="66" y="107"/>
                </a:cxn>
                <a:cxn ang="0">
                  <a:pos x="63" y="108"/>
                </a:cxn>
                <a:cxn ang="0">
                  <a:pos x="60" y="109"/>
                </a:cxn>
                <a:cxn ang="0">
                  <a:pos x="56" y="109"/>
                </a:cxn>
                <a:cxn ang="0">
                  <a:pos x="53" y="109"/>
                </a:cxn>
                <a:cxn ang="0">
                  <a:pos x="47" y="95"/>
                </a:cxn>
                <a:cxn ang="0">
                  <a:pos x="43" y="82"/>
                </a:cxn>
                <a:cxn ang="0">
                  <a:pos x="39" y="68"/>
                </a:cxn>
                <a:cxn ang="0">
                  <a:pos x="34" y="54"/>
                </a:cxn>
                <a:cxn ang="0">
                  <a:pos x="29" y="40"/>
                </a:cxn>
                <a:cxn ang="0">
                  <a:pos x="22" y="27"/>
                </a:cxn>
                <a:cxn ang="0">
                  <a:pos x="13" y="17"/>
                </a:cxn>
                <a:cxn ang="0">
                  <a:pos x="0" y="7"/>
                </a:cxn>
                <a:cxn ang="0">
                  <a:pos x="0" y="0"/>
                </a:cxn>
                <a:cxn ang="0">
                  <a:pos x="13" y="0"/>
                </a:cxn>
              </a:cxnLst>
              <a:rect l="0" t="0" r="r" b="b"/>
              <a:pathLst>
                <a:path w="66" h="109">
                  <a:moveTo>
                    <a:pt x="13" y="0"/>
                  </a:moveTo>
                  <a:lnTo>
                    <a:pt x="24" y="11"/>
                  </a:lnTo>
                  <a:lnTo>
                    <a:pt x="34" y="23"/>
                  </a:lnTo>
                  <a:lnTo>
                    <a:pt x="44" y="35"/>
                  </a:lnTo>
                  <a:lnTo>
                    <a:pt x="53" y="48"/>
                  </a:lnTo>
                  <a:lnTo>
                    <a:pt x="59" y="62"/>
                  </a:lnTo>
                  <a:lnTo>
                    <a:pt x="63" y="77"/>
                  </a:lnTo>
                  <a:lnTo>
                    <a:pt x="66" y="92"/>
                  </a:lnTo>
                  <a:lnTo>
                    <a:pt x="66" y="107"/>
                  </a:lnTo>
                  <a:lnTo>
                    <a:pt x="63" y="108"/>
                  </a:lnTo>
                  <a:lnTo>
                    <a:pt x="60" y="109"/>
                  </a:lnTo>
                  <a:lnTo>
                    <a:pt x="56" y="109"/>
                  </a:lnTo>
                  <a:lnTo>
                    <a:pt x="53" y="109"/>
                  </a:lnTo>
                  <a:lnTo>
                    <a:pt x="47" y="95"/>
                  </a:lnTo>
                  <a:lnTo>
                    <a:pt x="43" y="82"/>
                  </a:lnTo>
                  <a:lnTo>
                    <a:pt x="39" y="68"/>
                  </a:lnTo>
                  <a:lnTo>
                    <a:pt x="34" y="54"/>
                  </a:lnTo>
                  <a:lnTo>
                    <a:pt x="29" y="40"/>
                  </a:lnTo>
                  <a:lnTo>
                    <a:pt x="22" y="27"/>
                  </a:lnTo>
                  <a:lnTo>
                    <a:pt x="13" y="17"/>
                  </a:lnTo>
                  <a:lnTo>
                    <a:pt x="0" y="7"/>
                  </a:lnTo>
                  <a:lnTo>
                    <a:pt x="0" y="0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4" name="Freeform 30"/>
            <p:cNvSpPr>
              <a:spLocks/>
            </p:cNvSpPr>
            <p:nvPr/>
          </p:nvSpPr>
          <p:spPr bwMode="auto">
            <a:xfrm>
              <a:off x="4480" y="1401"/>
              <a:ext cx="253" cy="120"/>
            </a:xfrm>
            <a:custGeom>
              <a:avLst/>
              <a:gdLst/>
              <a:ahLst/>
              <a:cxnLst>
                <a:cxn ang="0">
                  <a:pos x="462" y="40"/>
                </a:cxn>
                <a:cxn ang="0">
                  <a:pos x="471" y="63"/>
                </a:cxn>
                <a:cxn ang="0">
                  <a:pos x="480" y="86"/>
                </a:cxn>
                <a:cxn ang="0">
                  <a:pos x="487" y="110"/>
                </a:cxn>
                <a:cxn ang="0">
                  <a:pos x="494" y="135"/>
                </a:cxn>
                <a:cxn ang="0">
                  <a:pos x="499" y="159"/>
                </a:cxn>
                <a:cxn ang="0">
                  <a:pos x="503" y="183"/>
                </a:cxn>
                <a:cxn ang="0">
                  <a:pos x="506" y="208"/>
                </a:cxn>
                <a:cxn ang="0">
                  <a:pos x="508" y="233"/>
                </a:cxn>
                <a:cxn ang="0">
                  <a:pos x="501" y="237"/>
                </a:cxn>
                <a:cxn ang="0">
                  <a:pos x="494" y="239"/>
                </a:cxn>
                <a:cxn ang="0">
                  <a:pos x="488" y="239"/>
                </a:cxn>
                <a:cxn ang="0">
                  <a:pos x="483" y="238"/>
                </a:cxn>
                <a:cxn ang="0">
                  <a:pos x="478" y="235"/>
                </a:cxn>
                <a:cxn ang="0">
                  <a:pos x="473" y="230"/>
                </a:cxn>
                <a:cxn ang="0">
                  <a:pos x="470" y="224"/>
                </a:cxn>
                <a:cxn ang="0">
                  <a:pos x="468" y="218"/>
                </a:cxn>
                <a:cxn ang="0">
                  <a:pos x="464" y="211"/>
                </a:cxn>
                <a:cxn ang="0">
                  <a:pos x="463" y="204"/>
                </a:cxn>
                <a:cxn ang="0">
                  <a:pos x="462" y="197"/>
                </a:cxn>
                <a:cxn ang="0">
                  <a:pos x="462" y="189"/>
                </a:cxn>
                <a:cxn ang="0">
                  <a:pos x="447" y="190"/>
                </a:cxn>
                <a:cxn ang="0">
                  <a:pos x="432" y="192"/>
                </a:cxn>
                <a:cxn ang="0">
                  <a:pos x="416" y="196"/>
                </a:cxn>
                <a:cxn ang="0">
                  <a:pos x="400" y="199"/>
                </a:cxn>
                <a:cxn ang="0">
                  <a:pos x="382" y="203"/>
                </a:cxn>
                <a:cxn ang="0">
                  <a:pos x="364" y="207"/>
                </a:cxn>
                <a:cxn ang="0">
                  <a:pos x="346" y="212"/>
                </a:cxn>
                <a:cxn ang="0">
                  <a:pos x="325" y="215"/>
                </a:cxn>
                <a:cxn ang="0">
                  <a:pos x="0" y="80"/>
                </a:cxn>
                <a:cxn ang="0">
                  <a:pos x="5" y="76"/>
                </a:cxn>
                <a:cxn ang="0">
                  <a:pos x="6" y="69"/>
                </a:cxn>
                <a:cxn ang="0">
                  <a:pos x="6" y="63"/>
                </a:cxn>
                <a:cxn ang="0">
                  <a:pos x="5" y="59"/>
                </a:cxn>
                <a:cxn ang="0">
                  <a:pos x="328" y="191"/>
                </a:cxn>
                <a:cxn ang="0">
                  <a:pos x="346" y="186"/>
                </a:cxn>
                <a:cxn ang="0">
                  <a:pos x="363" y="183"/>
                </a:cxn>
                <a:cxn ang="0">
                  <a:pos x="380" y="180"/>
                </a:cxn>
                <a:cxn ang="0">
                  <a:pos x="397" y="176"/>
                </a:cxn>
                <a:cxn ang="0">
                  <a:pos x="414" y="171"/>
                </a:cxn>
                <a:cxn ang="0">
                  <a:pos x="431" y="167"/>
                </a:cxn>
                <a:cxn ang="0">
                  <a:pos x="447" y="162"/>
                </a:cxn>
                <a:cxn ang="0">
                  <a:pos x="462" y="155"/>
                </a:cxn>
                <a:cxn ang="0">
                  <a:pos x="461" y="133"/>
                </a:cxn>
                <a:cxn ang="0">
                  <a:pos x="457" y="108"/>
                </a:cxn>
                <a:cxn ang="0">
                  <a:pos x="452" y="83"/>
                </a:cxn>
                <a:cxn ang="0">
                  <a:pos x="445" y="57"/>
                </a:cxn>
                <a:cxn ang="0">
                  <a:pos x="437" y="34"/>
                </a:cxn>
                <a:cxn ang="0">
                  <a:pos x="431" y="16"/>
                </a:cxn>
                <a:cxn ang="0">
                  <a:pos x="426" y="4"/>
                </a:cxn>
                <a:cxn ang="0">
                  <a:pos x="424" y="0"/>
                </a:cxn>
                <a:cxn ang="0">
                  <a:pos x="432" y="1"/>
                </a:cxn>
                <a:cxn ang="0">
                  <a:pos x="438" y="4"/>
                </a:cxn>
                <a:cxn ang="0">
                  <a:pos x="443" y="9"/>
                </a:cxn>
                <a:cxn ang="0">
                  <a:pos x="448" y="15"/>
                </a:cxn>
                <a:cxn ang="0">
                  <a:pos x="452" y="21"/>
                </a:cxn>
                <a:cxn ang="0">
                  <a:pos x="455" y="27"/>
                </a:cxn>
                <a:cxn ang="0">
                  <a:pos x="458" y="34"/>
                </a:cxn>
                <a:cxn ang="0">
                  <a:pos x="462" y="40"/>
                </a:cxn>
              </a:cxnLst>
              <a:rect l="0" t="0" r="r" b="b"/>
              <a:pathLst>
                <a:path w="508" h="239">
                  <a:moveTo>
                    <a:pt x="462" y="40"/>
                  </a:moveTo>
                  <a:lnTo>
                    <a:pt x="471" y="63"/>
                  </a:lnTo>
                  <a:lnTo>
                    <a:pt x="480" y="86"/>
                  </a:lnTo>
                  <a:lnTo>
                    <a:pt x="487" y="110"/>
                  </a:lnTo>
                  <a:lnTo>
                    <a:pt x="494" y="135"/>
                  </a:lnTo>
                  <a:lnTo>
                    <a:pt x="499" y="159"/>
                  </a:lnTo>
                  <a:lnTo>
                    <a:pt x="503" y="183"/>
                  </a:lnTo>
                  <a:lnTo>
                    <a:pt x="506" y="208"/>
                  </a:lnTo>
                  <a:lnTo>
                    <a:pt x="508" y="233"/>
                  </a:lnTo>
                  <a:lnTo>
                    <a:pt x="501" y="237"/>
                  </a:lnTo>
                  <a:lnTo>
                    <a:pt x="494" y="239"/>
                  </a:lnTo>
                  <a:lnTo>
                    <a:pt x="488" y="239"/>
                  </a:lnTo>
                  <a:lnTo>
                    <a:pt x="483" y="238"/>
                  </a:lnTo>
                  <a:lnTo>
                    <a:pt x="478" y="235"/>
                  </a:lnTo>
                  <a:lnTo>
                    <a:pt x="473" y="230"/>
                  </a:lnTo>
                  <a:lnTo>
                    <a:pt x="470" y="224"/>
                  </a:lnTo>
                  <a:lnTo>
                    <a:pt x="468" y="218"/>
                  </a:lnTo>
                  <a:lnTo>
                    <a:pt x="464" y="211"/>
                  </a:lnTo>
                  <a:lnTo>
                    <a:pt x="463" y="204"/>
                  </a:lnTo>
                  <a:lnTo>
                    <a:pt x="462" y="197"/>
                  </a:lnTo>
                  <a:lnTo>
                    <a:pt x="462" y="189"/>
                  </a:lnTo>
                  <a:lnTo>
                    <a:pt x="447" y="190"/>
                  </a:lnTo>
                  <a:lnTo>
                    <a:pt x="432" y="192"/>
                  </a:lnTo>
                  <a:lnTo>
                    <a:pt x="416" y="196"/>
                  </a:lnTo>
                  <a:lnTo>
                    <a:pt x="400" y="199"/>
                  </a:lnTo>
                  <a:lnTo>
                    <a:pt x="382" y="203"/>
                  </a:lnTo>
                  <a:lnTo>
                    <a:pt x="364" y="207"/>
                  </a:lnTo>
                  <a:lnTo>
                    <a:pt x="346" y="212"/>
                  </a:lnTo>
                  <a:lnTo>
                    <a:pt x="325" y="215"/>
                  </a:lnTo>
                  <a:lnTo>
                    <a:pt x="0" y="80"/>
                  </a:lnTo>
                  <a:lnTo>
                    <a:pt x="5" y="76"/>
                  </a:lnTo>
                  <a:lnTo>
                    <a:pt x="6" y="69"/>
                  </a:lnTo>
                  <a:lnTo>
                    <a:pt x="6" y="63"/>
                  </a:lnTo>
                  <a:lnTo>
                    <a:pt x="5" y="59"/>
                  </a:lnTo>
                  <a:lnTo>
                    <a:pt x="328" y="191"/>
                  </a:lnTo>
                  <a:lnTo>
                    <a:pt x="346" y="186"/>
                  </a:lnTo>
                  <a:lnTo>
                    <a:pt x="363" y="183"/>
                  </a:lnTo>
                  <a:lnTo>
                    <a:pt x="380" y="180"/>
                  </a:lnTo>
                  <a:lnTo>
                    <a:pt x="397" y="176"/>
                  </a:lnTo>
                  <a:lnTo>
                    <a:pt x="414" y="171"/>
                  </a:lnTo>
                  <a:lnTo>
                    <a:pt x="431" y="167"/>
                  </a:lnTo>
                  <a:lnTo>
                    <a:pt x="447" y="162"/>
                  </a:lnTo>
                  <a:lnTo>
                    <a:pt x="462" y="155"/>
                  </a:lnTo>
                  <a:lnTo>
                    <a:pt x="461" y="133"/>
                  </a:lnTo>
                  <a:lnTo>
                    <a:pt x="457" y="108"/>
                  </a:lnTo>
                  <a:lnTo>
                    <a:pt x="452" y="83"/>
                  </a:lnTo>
                  <a:lnTo>
                    <a:pt x="445" y="57"/>
                  </a:lnTo>
                  <a:lnTo>
                    <a:pt x="437" y="34"/>
                  </a:lnTo>
                  <a:lnTo>
                    <a:pt x="431" y="16"/>
                  </a:lnTo>
                  <a:lnTo>
                    <a:pt x="426" y="4"/>
                  </a:lnTo>
                  <a:lnTo>
                    <a:pt x="424" y="0"/>
                  </a:lnTo>
                  <a:lnTo>
                    <a:pt x="432" y="1"/>
                  </a:lnTo>
                  <a:lnTo>
                    <a:pt x="438" y="4"/>
                  </a:lnTo>
                  <a:lnTo>
                    <a:pt x="443" y="9"/>
                  </a:lnTo>
                  <a:lnTo>
                    <a:pt x="448" y="15"/>
                  </a:lnTo>
                  <a:lnTo>
                    <a:pt x="452" y="21"/>
                  </a:lnTo>
                  <a:lnTo>
                    <a:pt x="455" y="27"/>
                  </a:lnTo>
                  <a:lnTo>
                    <a:pt x="458" y="34"/>
                  </a:lnTo>
                  <a:lnTo>
                    <a:pt x="462" y="4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5" name="Freeform 31"/>
            <p:cNvSpPr>
              <a:spLocks/>
            </p:cNvSpPr>
            <p:nvPr/>
          </p:nvSpPr>
          <p:spPr bwMode="auto">
            <a:xfrm>
              <a:off x="4327" y="1411"/>
              <a:ext cx="871" cy="420"/>
            </a:xfrm>
            <a:custGeom>
              <a:avLst/>
              <a:gdLst/>
              <a:ahLst/>
              <a:cxnLst>
                <a:cxn ang="0">
                  <a:pos x="1480" y="37"/>
                </a:cxn>
                <a:cxn ang="0">
                  <a:pos x="1364" y="382"/>
                </a:cxn>
                <a:cxn ang="0">
                  <a:pos x="1369" y="450"/>
                </a:cxn>
                <a:cxn ang="0">
                  <a:pos x="1386" y="534"/>
                </a:cxn>
                <a:cxn ang="0">
                  <a:pos x="1351" y="544"/>
                </a:cxn>
                <a:cxn ang="0">
                  <a:pos x="1353" y="495"/>
                </a:cxn>
                <a:cxn ang="0">
                  <a:pos x="1321" y="479"/>
                </a:cxn>
                <a:cxn ang="0">
                  <a:pos x="1274" y="549"/>
                </a:cxn>
                <a:cxn ang="0">
                  <a:pos x="1303" y="642"/>
                </a:cxn>
                <a:cxn ang="0">
                  <a:pos x="1407" y="737"/>
                </a:cxn>
                <a:cxn ang="0">
                  <a:pos x="1531" y="797"/>
                </a:cxn>
                <a:cxn ang="0">
                  <a:pos x="1645" y="816"/>
                </a:cxn>
                <a:cxn ang="0">
                  <a:pos x="1725" y="811"/>
                </a:cxn>
                <a:cxn ang="0">
                  <a:pos x="1724" y="824"/>
                </a:cxn>
                <a:cxn ang="0">
                  <a:pos x="1656" y="838"/>
                </a:cxn>
                <a:cxn ang="0">
                  <a:pos x="1457" y="817"/>
                </a:cxn>
                <a:cxn ang="0">
                  <a:pos x="1315" y="733"/>
                </a:cxn>
                <a:cxn ang="0">
                  <a:pos x="1221" y="608"/>
                </a:cxn>
                <a:cxn ang="0">
                  <a:pos x="1185" y="606"/>
                </a:cxn>
                <a:cxn ang="0">
                  <a:pos x="1118" y="628"/>
                </a:cxn>
                <a:cxn ang="0">
                  <a:pos x="1039" y="702"/>
                </a:cxn>
                <a:cxn ang="0">
                  <a:pos x="1057" y="617"/>
                </a:cxn>
                <a:cxn ang="0">
                  <a:pos x="949" y="548"/>
                </a:cxn>
                <a:cxn ang="0">
                  <a:pos x="849" y="502"/>
                </a:cxn>
                <a:cxn ang="0">
                  <a:pos x="751" y="541"/>
                </a:cxn>
                <a:cxn ang="0">
                  <a:pos x="663" y="604"/>
                </a:cxn>
                <a:cxn ang="0">
                  <a:pos x="595" y="684"/>
                </a:cxn>
                <a:cxn ang="0">
                  <a:pos x="563" y="752"/>
                </a:cxn>
                <a:cxn ang="0">
                  <a:pos x="539" y="755"/>
                </a:cxn>
                <a:cxn ang="0">
                  <a:pos x="570" y="621"/>
                </a:cxn>
                <a:cxn ang="0">
                  <a:pos x="678" y="526"/>
                </a:cxn>
                <a:cxn ang="0">
                  <a:pos x="741" y="499"/>
                </a:cxn>
                <a:cxn ang="0">
                  <a:pos x="805" y="479"/>
                </a:cxn>
                <a:cxn ang="0">
                  <a:pos x="871" y="461"/>
                </a:cxn>
                <a:cxn ang="0">
                  <a:pos x="837" y="394"/>
                </a:cxn>
                <a:cxn ang="0">
                  <a:pos x="571" y="427"/>
                </a:cxn>
                <a:cxn ang="0">
                  <a:pos x="392" y="362"/>
                </a:cxn>
                <a:cxn ang="0">
                  <a:pos x="132" y="273"/>
                </a:cxn>
                <a:cxn ang="0">
                  <a:pos x="0" y="229"/>
                </a:cxn>
                <a:cxn ang="0">
                  <a:pos x="805" y="288"/>
                </a:cxn>
                <a:cxn ang="0">
                  <a:pos x="552" y="337"/>
                </a:cxn>
                <a:cxn ang="0">
                  <a:pos x="342" y="278"/>
                </a:cxn>
                <a:cxn ang="0">
                  <a:pos x="97" y="201"/>
                </a:cxn>
                <a:cxn ang="0">
                  <a:pos x="7" y="172"/>
                </a:cxn>
                <a:cxn ang="0">
                  <a:pos x="569" y="315"/>
                </a:cxn>
                <a:cxn ang="0">
                  <a:pos x="834" y="212"/>
                </a:cxn>
                <a:cxn ang="0">
                  <a:pos x="891" y="193"/>
                </a:cxn>
                <a:cxn ang="0">
                  <a:pos x="867" y="224"/>
                </a:cxn>
                <a:cxn ang="0">
                  <a:pos x="842" y="284"/>
                </a:cxn>
                <a:cxn ang="0">
                  <a:pos x="886" y="377"/>
                </a:cxn>
                <a:cxn ang="0">
                  <a:pos x="966" y="491"/>
                </a:cxn>
                <a:cxn ang="0">
                  <a:pos x="1055" y="564"/>
                </a:cxn>
                <a:cxn ang="0">
                  <a:pos x="1131" y="575"/>
                </a:cxn>
                <a:cxn ang="0">
                  <a:pos x="1229" y="514"/>
                </a:cxn>
                <a:cxn ang="0">
                  <a:pos x="1422" y="34"/>
                </a:cxn>
                <a:cxn ang="0">
                  <a:pos x="1463" y="2"/>
                </a:cxn>
              </a:cxnLst>
              <a:rect l="0" t="0" r="r" b="b"/>
              <a:pathLst>
                <a:path w="1740" h="840">
                  <a:moveTo>
                    <a:pt x="1494" y="6"/>
                  </a:moveTo>
                  <a:lnTo>
                    <a:pt x="1494" y="12"/>
                  </a:lnTo>
                  <a:lnTo>
                    <a:pt x="1491" y="19"/>
                  </a:lnTo>
                  <a:lnTo>
                    <a:pt x="1486" y="28"/>
                  </a:lnTo>
                  <a:lnTo>
                    <a:pt x="1480" y="37"/>
                  </a:lnTo>
                  <a:lnTo>
                    <a:pt x="1473" y="45"/>
                  </a:lnTo>
                  <a:lnTo>
                    <a:pt x="1467" y="52"/>
                  </a:lnTo>
                  <a:lnTo>
                    <a:pt x="1463" y="57"/>
                  </a:lnTo>
                  <a:lnTo>
                    <a:pt x="1462" y="59"/>
                  </a:lnTo>
                  <a:lnTo>
                    <a:pt x="1364" y="382"/>
                  </a:lnTo>
                  <a:lnTo>
                    <a:pt x="1357" y="396"/>
                  </a:lnTo>
                  <a:lnTo>
                    <a:pt x="1356" y="409"/>
                  </a:lnTo>
                  <a:lnTo>
                    <a:pt x="1358" y="422"/>
                  </a:lnTo>
                  <a:lnTo>
                    <a:pt x="1362" y="436"/>
                  </a:lnTo>
                  <a:lnTo>
                    <a:pt x="1369" y="450"/>
                  </a:lnTo>
                  <a:lnTo>
                    <a:pt x="1375" y="464"/>
                  </a:lnTo>
                  <a:lnTo>
                    <a:pt x="1381" y="477"/>
                  </a:lnTo>
                  <a:lnTo>
                    <a:pt x="1384" y="492"/>
                  </a:lnTo>
                  <a:lnTo>
                    <a:pt x="1387" y="513"/>
                  </a:lnTo>
                  <a:lnTo>
                    <a:pt x="1386" y="534"/>
                  </a:lnTo>
                  <a:lnTo>
                    <a:pt x="1377" y="552"/>
                  </a:lnTo>
                  <a:lnTo>
                    <a:pt x="1361" y="564"/>
                  </a:lnTo>
                  <a:lnTo>
                    <a:pt x="1353" y="561"/>
                  </a:lnTo>
                  <a:lnTo>
                    <a:pt x="1351" y="552"/>
                  </a:lnTo>
                  <a:lnTo>
                    <a:pt x="1351" y="544"/>
                  </a:lnTo>
                  <a:lnTo>
                    <a:pt x="1351" y="540"/>
                  </a:lnTo>
                  <a:lnTo>
                    <a:pt x="1358" y="529"/>
                  </a:lnTo>
                  <a:lnTo>
                    <a:pt x="1359" y="518"/>
                  </a:lnTo>
                  <a:lnTo>
                    <a:pt x="1358" y="506"/>
                  </a:lnTo>
                  <a:lnTo>
                    <a:pt x="1353" y="495"/>
                  </a:lnTo>
                  <a:lnTo>
                    <a:pt x="1349" y="485"/>
                  </a:lnTo>
                  <a:lnTo>
                    <a:pt x="1343" y="476"/>
                  </a:lnTo>
                  <a:lnTo>
                    <a:pt x="1336" y="469"/>
                  </a:lnTo>
                  <a:lnTo>
                    <a:pt x="1328" y="464"/>
                  </a:lnTo>
                  <a:lnTo>
                    <a:pt x="1321" y="479"/>
                  </a:lnTo>
                  <a:lnTo>
                    <a:pt x="1313" y="493"/>
                  </a:lnTo>
                  <a:lnTo>
                    <a:pt x="1304" y="507"/>
                  </a:lnTo>
                  <a:lnTo>
                    <a:pt x="1295" y="521"/>
                  </a:lnTo>
                  <a:lnTo>
                    <a:pt x="1285" y="535"/>
                  </a:lnTo>
                  <a:lnTo>
                    <a:pt x="1274" y="549"/>
                  </a:lnTo>
                  <a:lnTo>
                    <a:pt x="1263" y="561"/>
                  </a:lnTo>
                  <a:lnTo>
                    <a:pt x="1251" y="573"/>
                  </a:lnTo>
                  <a:lnTo>
                    <a:pt x="1267" y="597"/>
                  </a:lnTo>
                  <a:lnTo>
                    <a:pt x="1284" y="620"/>
                  </a:lnTo>
                  <a:lnTo>
                    <a:pt x="1303" y="642"/>
                  </a:lnTo>
                  <a:lnTo>
                    <a:pt x="1322" y="663"/>
                  </a:lnTo>
                  <a:lnTo>
                    <a:pt x="1342" y="682"/>
                  </a:lnTo>
                  <a:lnTo>
                    <a:pt x="1362" y="702"/>
                  </a:lnTo>
                  <a:lnTo>
                    <a:pt x="1384" y="719"/>
                  </a:lnTo>
                  <a:lnTo>
                    <a:pt x="1407" y="737"/>
                  </a:lnTo>
                  <a:lnTo>
                    <a:pt x="1430" y="752"/>
                  </a:lnTo>
                  <a:lnTo>
                    <a:pt x="1455" y="765"/>
                  </a:lnTo>
                  <a:lnTo>
                    <a:pt x="1480" y="777"/>
                  </a:lnTo>
                  <a:lnTo>
                    <a:pt x="1505" y="788"/>
                  </a:lnTo>
                  <a:lnTo>
                    <a:pt x="1531" y="797"/>
                  </a:lnTo>
                  <a:lnTo>
                    <a:pt x="1557" y="805"/>
                  </a:lnTo>
                  <a:lnTo>
                    <a:pt x="1585" y="810"/>
                  </a:lnTo>
                  <a:lnTo>
                    <a:pt x="1612" y="814"/>
                  </a:lnTo>
                  <a:lnTo>
                    <a:pt x="1629" y="815"/>
                  </a:lnTo>
                  <a:lnTo>
                    <a:pt x="1645" y="816"/>
                  </a:lnTo>
                  <a:lnTo>
                    <a:pt x="1661" y="816"/>
                  </a:lnTo>
                  <a:lnTo>
                    <a:pt x="1677" y="815"/>
                  </a:lnTo>
                  <a:lnTo>
                    <a:pt x="1693" y="814"/>
                  </a:lnTo>
                  <a:lnTo>
                    <a:pt x="1709" y="813"/>
                  </a:lnTo>
                  <a:lnTo>
                    <a:pt x="1725" y="811"/>
                  </a:lnTo>
                  <a:lnTo>
                    <a:pt x="1740" y="811"/>
                  </a:lnTo>
                  <a:lnTo>
                    <a:pt x="1738" y="816"/>
                  </a:lnTo>
                  <a:lnTo>
                    <a:pt x="1734" y="820"/>
                  </a:lnTo>
                  <a:lnTo>
                    <a:pt x="1730" y="822"/>
                  </a:lnTo>
                  <a:lnTo>
                    <a:pt x="1724" y="824"/>
                  </a:lnTo>
                  <a:lnTo>
                    <a:pt x="1718" y="825"/>
                  </a:lnTo>
                  <a:lnTo>
                    <a:pt x="1714" y="828"/>
                  </a:lnTo>
                  <a:lnTo>
                    <a:pt x="1708" y="830"/>
                  </a:lnTo>
                  <a:lnTo>
                    <a:pt x="1703" y="832"/>
                  </a:lnTo>
                  <a:lnTo>
                    <a:pt x="1656" y="838"/>
                  </a:lnTo>
                  <a:lnTo>
                    <a:pt x="1611" y="840"/>
                  </a:lnTo>
                  <a:lnTo>
                    <a:pt x="1569" y="839"/>
                  </a:lnTo>
                  <a:lnTo>
                    <a:pt x="1528" y="835"/>
                  </a:lnTo>
                  <a:lnTo>
                    <a:pt x="1491" y="828"/>
                  </a:lnTo>
                  <a:lnTo>
                    <a:pt x="1457" y="817"/>
                  </a:lnTo>
                  <a:lnTo>
                    <a:pt x="1425" y="806"/>
                  </a:lnTo>
                  <a:lnTo>
                    <a:pt x="1394" y="791"/>
                  </a:lnTo>
                  <a:lnTo>
                    <a:pt x="1366" y="773"/>
                  </a:lnTo>
                  <a:lnTo>
                    <a:pt x="1339" y="754"/>
                  </a:lnTo>
                  <a:lnTo>
                    <a:pt x="1315" y="733"/>
                  </a:lnTo>
                  <a:lnTo>
                    <a:pt x="1293" y="710"/>
                  </a:lnTo>
                  <a:lnTo>
                    <a:pt x="1273" y="687"/>
                  </a:lnTo>
                  <a:lnTo>
                    <a:pt x="1254" y="662"/>
                  </a:lnTo>
                  <a:lnTo>
                    <a:pt x="1237" y="635"/>
                  </a:lnTo>
                  <a:lnTo>
                    <a:pt x="1221" y="608"/>
                  </a:lnTo>
                  <a:lnTo>
                    <a:pt x="1215" y="602"/>
                  </a:lnTo>
                  <a:lnTo>
                    <a:pt x="1209" y="599"/>
                  </a:lnTo>
                  <a:lnTo>
                    <a:pt x="1201" y="599"/>
                  </a:lnTo>
                  <a:lnTo>
                    <a:pt x="1193" y="603"/>
                  </a:lnTo>
                  <a:lnTo>
                    <a:pt x="1185" y="606"/>
                  </a:lnTo>
                  <a:lnTo>
                    <a:pt x="1176" y="611"/>
                  </a:lnTo>
                  <a:lnTo>
                    <a:pt x="1168" y="614"/>
                  </a:lnTo>
                  <a:lnTo>
                    <a:pt x="1160" y="617"/>
                  </a:lnTo>
                  <a:lnTo>
                    <a:pt x="1138" y="620"/>
                  </a:lnTo>
                  <a:lnTo>
                    <a:pt x="1118" y="628"/>
                  </a:lnTo>
                  <a:lnTo>
                    <a:pt x="1099" y="639"/>
                  </a:lnTo>
                  <a:lnTo>
                    <a:pt x="1081" y="652"/>
                  </a:lnTo>
                  <a:lnTo>
                    <a:pt x="1065" y="667"/>
                  </a:lnTo>
                  <a:lnTo>
                    <a:pt x="1052" y="685"/>
                  </a:lnTo>
                  <a:lnTo>
                    <a:pt x="1039" y="702"/>
                  </a:lnTo>
                  <a:lnTo>
                    <a:pt x="1028" y="719"/>
                  </a:lnTo>
                  <a:lnTo>
                    <a:pt x="1028" y="710"/>
                  </a:lnTo>
                  <a:lnTo>
                    <a:pt x="1033" y="680"/>
                  </a:lnTo>
                  <a:lnTo>
                    <a:pt x="1042" y="646"/>
                  </a:lnTo>
                  <a:lnTo>
                    <a:pt x="1057" y="617"/>
                  </a:lnTo>
                  <a:lnTo>
                    <a:pt x="1034" y="608"/>
                  </a:lnTo>
                  <a:lnTo>
                    <a:pt x="1012" y="595"/>
                  </a:lnTo>
                  <a:lnTo>
                    <a:pt x="990" y="581"/>
                  </a:lnTo>
                  <a:lnTo>
                    <a:pt x="970" y="565"/>
                  </a:lnTo>
                  <a:lnTo>
                    <a:pt x="949" y="548"/>
                  </a:lnTo>
                  <a:lnTo>
                    <a:pt x="928" y="529"/>
                  </a:lnTo>
                  <a:lnTo>
                    <a:pt x="910" y="511"/>
                  </a:lnTo>
                  <a:lnTo>
                    <a:pt x="891" y="492"/>
                  </a:lnTo>
                  <a:lnTo>
                    <a:pt x="871" y="496"/>
                  </a:lnTo>
                  <a:lnTo>
                    <a:pt x="849" y="502"/>
                  </a:lnTo>
                  <a:lnTo>
                    <a:pt x="829" y="507"/>
                  </a:lnTo>
                  <a:lnTo>
                    <a:pt x="808" y="514"/>
                  </a:lnTo>
                  <a:lnTo>
                    <a:pt x="789" y="522"/>
                  </a:lnTo>
                  <a:lnTo>
                    <a:pt x="769" y="530"/>
                  </a:lnTo>
                  <a:lnTo>
                    <a:pt x="751" y="541"/>
                  </a:lnTo>
                  <a:lnTo>
                    <a:pt x="732" y="552"/>
                  </a:lnTo>
                  <a:lnTo>
                    <a:pt x="714" y="564"/>
                  </a:lnTo>
                  <a:lnTo>
                    <a:pt x="697" y="576"/>
                  </a:lnTo>
                  <a:lnTo>
                    <a:pt x="679" y="590"/>
                  </a:lnTo>
                  <a:lnTo>
                    <a:pt x="663" y="604"/>
                  </a:lnTo>
                  <a:lnTo>
                    <a:pt x="647" y="620"/>
                  </a:lnTo>
                  <a:lnTo>
                    <a:pt x="632" y="636"/>
                  </a:lnTo>
                  <a:lnTo>
                    <a:pt x="617" y="654"/>
                  </a:lnTo>
                  <a:lnTo>
                    <a:pt x="603" y="671"/>
                  </a:lnTo>
                  <a:lnTo>
                    <a:pt x="595" y="684"/>
                  </a:lnTo>
                  <a:lnTo>
                    <a:pt x="587" y="697"/>
                  </a:lnTo>
                  <a:lnTo>
                    <a:pt x="580" y="711"/>
                  </a:lnTo>
                  <a:lnTo>
                    <a:pt x="575" y="724"/>
                  </a:lnTo>
                  <a:lnTo>
                    <a:pt x="569" y="738"/>
                  </a:lnTo>
                  <a:lnTo>
                    <a:pt x="563" y="752"/>
                  </a:lnTo>
                  <a:lnTo>
                    <a:pt x="559" y="767"/>
                  </a:lnTo>
                  <a:lnTo>
                    <a:pt x="554" y="780"/>
                  </a:lnTo>
                  <a:lnTo>
                    <a:pt x="546" y="775"/>
                  </a:lnTo>
                  <a:lnTo>
                    <a:pt x="541" y="765"/>
                  </a:lnTo>
                  <a:lnTo>
                    <a:pt x="539" y="755"/>
                  </a:lnTo>
                  <a:lnTo>
                    <a:pt x="536" y="745"/>
                  </a:lnTo>
                  <a:lnTo>
                    <a:pt x="536" y="710"/>
                  </a:lnTo>
                  <a:lnTo>
                    <a:pt x="541" y="679"/>
                  </a:lnTo>
                  <a:lnTo>
                    <a:pt x="553" y="649"/>
                  </a:lnTo>
                  <a:lnTo>
                    <a:pt x="570" y="621"/>
                  </a:lnTo>
                  <a:lnTo>
                    <a:pt x="590" y="596"/>
                  </a:lnTo>
                  <a:lnTo>
                    <a:pt x="614" y="573"/>
                  </a:lnTo>
                  <a:lnTo>
                    <a:pt x="639" y="552"/>
                  </a:lnTo>
                  <a:lnTo>
                    <a:pt x="667" y="533"/>
                  </a:lnTo>
                  <a:lnTo>
                    <a:pt x="678" y="526"/>
                  </a:lnTo>
                  <a:lnTo>
                    <a:pt x="691" y="520"/>
                  </a:lnTo>
                  <a:lnTo>
                    <a:pt x="703" y="514"/>
                  </a:lnTo>
                  <a:lnTo>
                    <a:pt x="715" y="508"/>
                  </a:lnTo>
                  <a:lnTo>
                    <a:pt x="728" y="504"/>
                  </a:lnTo>
                  <a:lnTo>
                    <a:pt x="741" y="499"/>
                  </a:lnTo>
                  <a:lnTo>
                    <a:pt x="753" y="495"/>
                  </a:lnTo>
                  <a:lnTo>
                    <a:pt x="766" y="490"/>
                  </a:lnTo>
                  <a:lnTo>
                    <a:pt x="779" y="487"/>
                  </a:lnTo>
                  <a:lnTo>
                    <a:pt x="791" y="483"/>
                  </a:lnTo>
                  <a:lnTo>
                    <a:pt x="805" y="479"/>
                  </a:lnTo>
                  <a:lnTo>
                    <a:pt x="818" y="475"/>
                  </a:lnTo>
                  <a:lnTo>
                    <a:pt x="832" y="472"/>
                  </a:lnTo>
                  <a:lnTo>
                    <a:pt x="844" y="468"/>
                  </a:lnTo>
                  <a:lnTo>
                    <a:pt x="858" y="465"/>
                  </a:lnTo>
                  <a:lnTo>
                    <a:pt x="871" y="461"/>
                  </a:lnTo>
                  <a:lnTo>
                    <a:pt x="865" y="449"/>
                  </a:lnTo>
                  <a:lnTo>
                    <a:pt x="858" y="435"/>
                  </a:lnTo>
                  <a:lnTo>
                    <a:pt x="851" y="421"/>
                  </a:lnTo>
                  <a:lnTo>
                    <a:pt x="844" y="408"/>
                  </a:lnTo>
                  <a:lnTo>
                    <a:pt x="837" y="394"/>
                  </a:lnTo>
                  <a:lnTo>
                    <a:pt x="832" y="381"/>
                  </a:lnTo>
                  <a:lnTo>
                    <a:pt x="825" y="366"/>
                  </a:lnTo>
                  <a:lnTo>
                    <a:pt x="820" y="352"/>
                  </a:lnTo>
                  <a:lnTo>
                    <a:pt x="579" y="430"/>
                  </a:lnTo>
                  <a:lnTo>
                    <a:pt x="571" y="427"/>
                  </a:lnTo>
                  <a:lnTo>
                    <a:pt x="552" y="419"/>
                  </a:lnTo>
                  <a:lnTo>
                    <a:pt x="523" y="408"/>
                  </a:lnTo>
                  <a:lnTo>
                    <a:pt x="485" y="394"/>
                  </a:lnTo>
                  <a:lnTo>
                    <a:pt x="441" y="378"/>
                  </a:lnTo>
                  <a:lnTo>
                    <a:pt x="392" y="362"/>
                  </a:lnTo>
                  <a:lnTo>
                    <a:pt x="340" y="344"/>
                  </a:lnTo>
                  <a:lnTo>
                    <a:pt x="287" y="325"/>
                  </a:lnTo>
                  <a:lnTo>
                    <a:pt x="233" y="307"/>
                  </a:lnTo>
                  <a:lnTo>
                    <a:pt x="181" y="290"/>
                  </a:lnTo>
                  <a:lnTo>
                    <a:pt x="132" y="273"/>
                  </a:lnTo>
                  <a:lnTo>
                    <a:pt x="89" y="258"/>
                  </a:lnTo>
                  <a:lnTo>
                    <a:pt x="53" y="246"/>
                  </a:lnTo>
                  <a:lnTo>
                    <a:pt x="24" y="237"/>
                  </a:lnTo>
                  <a:lnTo>
                    <a:pt x="7" y="231"/>
                  </a:lnTo>
                  <a:lnTo>
                    <a:pt x="0" y="229"/>
                  </a:lnTo>
                  <a:lnTo>
                    <a:pt x="0" y="202"/>
                  </a:lnTo>
                  <a:lnTo>
                    <a:pt x="569" y="402"/>
                  </a:lnTo>
                  <a:lnTo>
                    <a:pt x="812" y="321"/>
                  </a:lnTo>
                  <a:lnTo>
                    <a:pt x="807" y="306"/>
                  </a:lnTo>
                  <a:lnTo>
                    <a:pt x="805" y="288"/>
                  </a:lnTo>
                  <a:lnTo>
                    <a:pt x="799" y="275"/>
                  </a:lnTo>
                  <a:lnTo>
                    <a:pt x="787" y="271"/>
                  </a:lnTo>
                  <a:lnTo>
                    <a:pt x="582" y="340"/>
                  </a:lnTo>
                  <a:lnTo>
                    <a:pt x="572" y="341"/>
                  </a:lnTo>
                  <a:lnTo>
                    <a:pt x="552" y="337"/>
                  </a:lnTo>
                  <a:lnTo>
                    <a:pt x="523" y="330"/>
                  </a:lnTo>
                  <a:lnTo>
                    <a:pt x="485" y="321"/>
                  </a:lnTo>
                  <a:lnTo>
                    <a:pt x="441" y="308"/>
                  </a:lnTo>
                  <a:lnTo>
                    <a:pt x="393" y="294"/>
                  </a:lnTo>
                  <a:lnTo>
                    <a:pt x="342" y="278"/>
                  </a:lnTo>
                  <a:lnTo>
                    <a:pt x="289" y="262"/>
                  </a:lnTo>
                  <a:lnTo>
                    <a:pt x="237" y="246"/>
                  </a:lnTo>
                  <a:lnTo>
                    <a:pt x="187" y="230"/>
                  </a:lnTo>
                  <a:lnTo>
                    <a:pt x="139" y="214"/>
                  </a:lnTo>
                  <a:lnTo>
                    <a:pt x="97" y="201"/>
                  </a:lnTo>
                  <a:lnTo>
                    <a:pt x="61" y="189"/>
                  </a:lnTo>
                  <a:lnTo>
                    <a:pt x="35" y="180"/>
                  </a:lnTo>
                  <a:lnTo>
                    <a:pt x="16" y="174"/>
                  </a:lnTo>
                  <a:lnTo>
                    <a:pt x="10" y="172"/>
                  </a:lnTo>
                  <a:lnTo>
                    <a:pt x="7" y="172"/>
                  </a:lnTo>
                  <a:lnTo>
                    <a:pt x="5" y="165"/>
                  </a:lnTo>
                  <a:lnTo>
                    <a:pt x="5" y="158"/>
                  </a:lnTo>
                  <a:lnTo>
                    <a:pt x="5" y="151"/>
                  </a:lnTo>
                  <a:lnTo>
                    <a:pt x="5" y="143"/>
                  </a:lnTo>
                  <a:lnTo>
                    <a:pt x="569" y="315"/>
                  </a:lnTo>
                  <a:lnTo>
                    <a:pt x="785" y="243"/>
                  </a:lnTo>
                  <a:lnTo>
                    <a:pt x="794" y="237"/>
                  </a:lnTo>
                  <a:lnTo>
                    <a:pt x="805" y="229"/>
                  </a:lnTo>
                  <a:lnTo>
                    <a:pt x="819" y="220"/>
                  </a:lnTo>
                  <a:lnTo>
                    <a:pt x="834" y="212"/>
                  </a:lnTo>
                  <a:lnTo>
                    <a:pt x="849" y="204"/>
                  </a:lnTo>
                  <a:lnTo>
                    <a:pt x="864" y="196"/>
                  </a:lnTo>
                  <a:lnTo>
                    <a:pt x="876" y="190"/>
                  </a:lnTo>
                  <a:lnTo>
                    <a:pt x="888" y="186"/>
                  </a:lnTo>
                  <a:lnTo>
                    <a:pt x="891" y="193"/>
                  </a:lnTo>
                  <a:lnTo>
                    <a:pt x="890" y="200"/>
                  </a:lnTo>
                  <a:lnTo>
                    <a:pt x="886" y="205"/>
                  </a:lnTo>
                  <a:lnTo>
                    <a:pt x="880" y="212"/>
                  </a:lnTo>
                  <a:lnTo>
                    <a:pt x="874" y="218"/>
                  </a:lnTo>
                  <a:lnTo>
                    <a:pt x="867" y="224"/>
                  </a:lnTo>
                  <a:lnTo>
                    <a:pt x="861" y="230"/>
                  </a:lnTo>
                  <a:lnTo>
                    <a:pt x="858" y="237"/>
                  </a:lnTo>
                  <a:lnTo>
                    <a:pt x="848" y="254"/>
                  </a:lnTo>
                  <a:lnTo>
                    <a:pt x="842" y="269"/>
                  </a:lnTo>
                  <a:lnTo>
                    <a:pt x="842" y="284"/>
                  </a:lnTo>
                  <a:lnTo>
                    <a:pt x="845" y="300"/>
                  </a:lnTo>
                  <a:lnTo>
                    <a:pt x="852" y="316"/>
                  </a:lnTo>
                  <a:lnTo>
                    <a:pt x="861" y="333"/>
                  </a:lnTo>
                  <a:lnTo>
                    <a:pt x="873" y="354"/>
                  </a:lnTo>
                  <a:lnTo>
                    <a:pt x="886" y="377"/>
                  </a:lnTo>
                  <a:lnTo>
                    <a:pt x="901" y="401"/>
                  </a:lnTo>
                  <a:lnTo>
                    <a:pt x="916" y="424"/>
                  </a:lnTo>
                  <a:lnTo>
                    <a:pt x="932" y="447"/>
                  </a:lnTo>
                  <a:lnTo>
                    <a:pt x="949" y="469"/>
                  </a:lnTo>
                  <a:lnTo>
                    <a:pt x="966" y="491"/>
                  </a:lnTo>
                  <a:lnTo>
                    <a:pt x="985" y="513"/>
                  </a:lnTo>
                  <a:lnTo>
                    <a:pt x="1005" y="533"/>
                  </a:lnTo>
                  <a:lnTo>
                    <a:pt x="1026" y="552"/>
                  </a:lnTo>
                  <a:lnTo>
                    <a:pt x="1040" y="558"/>
                  </a:lnTo>
                  <a:lnTo>
                    <a:pt x="1055" y="564"/>
                  </a:lnTo>
                  <a:lnTo>
                    <a:pt x="1069" y="568"/>
                  </a:lnTo>
                  <a:lnTo>
                    <a:pt x="1084" y="573"/>
                  </a:lnTo>
                  <a:lnTo>
                    <a:pt x="1100" y="575"/>
                  </a:lnTo>
                  <a:lnTo>
                    <a:pt x="1115" y="576"/>
                  </a:lnTo>
                  <a:lnTo>
                    <a:pt x="1131" y="575"/>
                  </a:lnTo>
                  <a:lnTo>
                    <a:pt x="1147" y="573"/>
                  </a:lnTo>
                  <a:lnTo>
                    <a:pt x="1169" y="561"/>
                  </a:lnTo>
                  <a:lnTo>
                    <a:pt x="1190" y="548"/>
                  </a:lnTo>
                  <a:lnTo>
                    <a:pt x="1209" y="533"/>
                  </a:lnTo>
                  <a:lnTo>
                    <a:pt x="1229" y="514"/>
                  </a:lnTo>
                  <a:lnTo>
                    <a:pt x="1246" y="496"/>
                  </a:lnTo>
                  <a:lnTo>
                    <a:pt x="1262" y="476"/>
                  </a:lnTo>
                  <a:lnTo>
                    <a:pt x="1276" y="454"/>
                  </a:lnTo>
                  <a:lnTo>
                    <a:pt x="1288" y="432"/>
                  </a:lnTo>
                  <a:lnTo>
                    <a:pt x="1422" y="34"/>
                  </a:lnTo>
                  <a:lnTo>
                    <a:pt x="1429" y="27"/>
                  </a:lnTo>
                  <a:lnTo>
                    <a:pt x="1437" y="19"/>
                  </a:lnTo>
                  <a:lnTo>
                    <a:pt x="1445" y="12"/>
                  </a:lnTo>
                  <a:lnTo>
                    <a:pt x="1453" y="6"/>
                  </a:lnTo>
                  <a:lnTo>
                    <a:pt x="1463" y="2"/>
                  </a:lnTo>
                  <a:lnTo>
                    <a:pt x="1473" y="0"/>
                  </a:lnTo>
                  <a:lnTo>
                    <a:pt x="1483" y="2"/>
                  </a:lnTo>
                  <a:lnTo>
                    <a:pt x="1494" y="6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6" name="Freeform 32"/>
            <p:cNvSpPr>
              <a:spLocks/>
            </p:cNvSpPr>
            <p:nvPr/>
          </p:nvSpPr>
          <p:spPr bwMode="auto">
            <a:xfrm>
              <a:off x="5060" y="1413"/>
              <a:ext cx="361" cy="452"/>
            </a:xfrm>
            <a:custGeom>
              <a:avLst/>
              <a:gdLst/>
              <a:ahLst/>
              <a:cxnLst>
                <a:cxn ang="0">
                  <a:pos x="341" y="809"/>
                </a:cxn>
                <a:cxn ang="0">
                  <a:pos x="409" y="362"/>
                </a:cxn>
                <a:cxn ang="0">
                  <a:pos x="485" y="199"/>
                </a:cxn>
                <a:cxn ang="0">
                  <a:pos x="574" y="189"/>
                </a:cxn>
                <a:cxn ang="0">
                  <a:pos x="575" y="555"/>
                </a:cxn>
                <a:cxn ang="0">
                  <a:pos x="644" y="513"/>
                </a:cxn>
                <a:cxn ang="0">
                  <a:pos x="679" y="431"/>
                </a:cxn>
                <a:cxn ang="0">
                  <a:pos x="698" y="180"/>
                </a:cxn>
                <a:cxn ang="0">
                  <a:pos x="677" y="98"/>
                </a:cxn>
                <a:cxn ang="0">
                  <a:pos x="609" y="38"/>
                </a:cxn>
                <a:cxn ang="0">
                  <a:pos x="498" y="30"/>
                </a:cxn>
                <a:cxn ang="0">
                  <a:pos x="387" y="44"/>
                </a:cxn>
                <a:cxn ang="0">
                  <a:pos x="281" y="75"/>
                </a:cxn>
                <a:cxn ang="0">
                  <a:pos x="170" y="126"/>
                </a:cxn>
                <a:cxn ang="0">
                  <a:pos x="99" y="211"/>
                </a:cxn>
                <a:cxn ang="0">
                  <a:pos x="45" y="465"/>
                </a:cxn>
                <a:cxn ang="0">
                  <a:pos x="56" y="566"/>
                </a:cxn>
                <a:cxn ang="0">
                  <a:pos x="111" y="641"/>
                </a:cxn>
                <a:cxn ang="0">
                  <a:pos x="174" y="661"/>
                </a:cxn>
                <a:cxn ang="0">
                  <a:pos x="227" y="668"/>
                </a:cxn>
                <a:cxn ang="0">
                  <a:pos x="275" y="665"/>
                </a:cxn>
                <a:cxn ang="0">
                  <a:pos x="329" y="652"/>
                </a:cxn>
                <a:cxn ang="0">
                  <a:pos x="329" y="677"/>
                </a:cxn>
                <a:cxn ang="0">
                  <a:pos x="276" y="692"/>
                </a:cxn>
                <a:cxn ang="0">
                  <a:pos x="226" y="699"/>
                </a:cxn>
                <a:cxn ang="0">
                  <a:pos x="176" y="698"/>
                </a:cxn>
                <a:cxn ang="0">
                  <a:pos x="123" y="687"/>
                </a:cxn>
                <a:cxn ang="0">
                  <a:pos x="55" y="650"/>
                </a:cxn>
                <a:cxn ang="0">
                  <a:pos x="10" y="586"/>
                </a:cxn>
                <a:cxn ang="0">
                  <a:pos x="7" y="365"/>
                </a:cxn>
                <a:cxn ang="0">
                  <a:pos x="62" y="157"/>
                </a:cxn>
                <a:cxn ang="0">
                  <a:pos x="99" y="107"/>
                </a:cxn>
                <a:cxn ang="0">
                  <a:pos x="143" y="78"/>
                </a:cxn>
                <a:cxn ang="0">
                  <a:pos x="199" y="59"/>
                </a:cxn>
                <a:cxn ang="0">
                  <a:pos x="273" y="39"/>
                </a:cxn>
                <a:cxn ang="0">
                  <a:pos x="303" y="33"/>
                </a:cxn>
                <a:cxn ang="0">
                  <a:pos x="375" y="20"/>
                </a:cxn>
                <a:cxn ang="0">
                  <a:pos x="461" y="6"/>
                </a:cxn>
                <a:cxn ang="0">
                  <a:pos x="531" y="0"/>
                </a:cxn>
                <a:cxn ang="0">
                  <a:pos x="629" y="13"/>
                </a:cxn>
                <a:cxn ang="0">
                  <a:pos x="699" y="69"/>
                </a:cxn>
                <a:cxn ang="0">
                  <a:pos x="722" y="209"/>
                </a:cxn>
                <a:cxn ang="0">
                  <a:pos x="719" y="362"/>
                </a:cxn>
                <a:cxn ang="0">
                  <a:pos x="708" y="470"/>
                </a:cxn>
                <a:cxn ang="0">
                  <a:pos x="650" y="555"/>
                </a:cxn>
                <a:cxn ang="0">
                  <a:pos x="602" y="584"/>
                </a:cxn>
                <a:cxn ang="0">
                  <a:pos x="553" y="609"/>
                </a:cxn>
                <a:cxn ang="0">
                  <a:pos x="577" y="213"/>
                </a:cxn>
                <a:cxn ang="0">
                  <a:pos x="500" y="225"/>
                </a:cxn>
                <a:cxn ang="0">
                  <a:pos x="356" y="903"/>
                </a:cxn>
              </a:cxnLst>
              <a:rect l="0" t="0" r="r" b="b"/>
              <a:pathLst>
                <a:path w="722" h="903">
                  <a:moveTo>
                    <a:pt x="356" y="903"/>
                  </a:moveTo>
                  <a:lnTo>
                    <a:pt x="328" y="903"/>
                  </a:lnTo>
                  <a:lnTo>
                    <a:pt x="332" y="878"/>
                  </a:lnTo>
                  <a:lnTo>
                    <a:pt x="341" y="809"/>
                  </a:lnTo>
                  <a:lnTo>
                    <a:pt x="354" y="710"/>
                  </a:lnTo>
                  <a:lnTo>
                    <a:pt x="371" y="593"/>
                  </a:lnTo>
                  <a:lnTo>
                    <a:pt x="389" y="474"/>
                  </a:lnTo>
                  <a:lnTo>
                    <a:pt x="409" y="362"/>
                  </a:lnTo>
                  <a:lnTo>
                    <a:pt x="428" y="272"/>
                  </a:lnTo>
                  <a:lnTo>
                    <a:pt x="446" y="215"/>
                  </a:lnTo>
                  <a:lnTo>
                    <a:pt x="464" y="207"/>
                  </a:lnTo>
                  <a:lnTo>
                    <a:pt x="485" y="199"/>
                  </a:lnTo>
                  <a:lnTo>
                    <a:pt x="507" y="194"/>
                  </a:lnTo>
                  <a:lnTo>
                    <a:pt x="529" y="189"/>
                  </a:lnTo>
                  <a:lnTo>
                    <a:pt x="551" y="188"/>
                  </a:lnTo>
                  <a:lnTo>
                    <a:pt x="574" y="189"/>
                  </a:lnTo>
                  <a:lnTo>
                    <a:pt x="594" y="194"/>
                  </a:lnTo>
                  <a:lnTo>
                    <a:pt x="615" y="203"/>
                  </a:lnTo>
                  <a:lnTo>
                    <a:pt x="559" y="561"/>
                  </a:lnTo>
                  <a:lnTo>
                    <a:pt x="575" y="555"/>
                  </a:lnTo>
                  <a:lnTo>
                    <a:pt x="592" y="547"/>
                  </a:lnTo>
                  <a:lnTo>
                    <a:pt x="609" y="538"/>
                  </a:lnTo>
                  <a:lnTo>
                    <a:pt x="628" y="527"/>
                  </a:lnTo>
                  <a:lnTo>
                    <a:pt x="644" y="513"/>
                  </a:lnTo>
                  <a:lnTo>
                    <a:pt x="658" y="499"/>
                  </a:lnTo>
                  <a:lnTo>
                    <a:pt x="669" y="483"/>
                  </a:lnTo>
                  <a:lnTo>
                    <a:pt x="676" y="467"/>
                  </a:lnTo>
                  <a:lnTo>
                    <a:pt x="679" y="431"/>
                  </a:lnTo>
                  <a:lnTo>
                    <a:pt x="688" y="348"/>
                  </a:lnTo>
                  <a:lnTo>
                    <a:pt x="696" y="258"/>
                  </a:lnTo>
                  <a:lnTo>
                    <a:pt x="699" y="197"/>
                  </a:lnTo>
                  <a:lnTo>
                    <a:pt x="698" y="180"/>
                  </a:lnTo>
                  <a:lnTo>
                    <a:pt x="696" y="160"/>
                  </a:lnTo>
                  <a:lnTo>
                    <a:pt x="691" y="139"/>
                  </a:lnTo>
                  <a:lnTo>
                    <a:pt x="685" y="119"/>
                  </a:lnTo>
                  <a:lnTo>
                    <a:pt x="677" y="98"/>
                  </a:lnTo>
                  <a:lnTo>
                    <a:pt x="667" y="77"/>
                  </a:lnTo>
                  <a:lnTo>
                    <a:pt x="653" y="60"/>
                  </a:lnTo>
                  <a:lnTo>
                    <a:pt x="637" y="44"/>
                  </a:lnTo>
                  <a:lnTo>
                    <a:pt x="609" y="38"/>
                  </a:lnTo>
                  <a:lnTo>
                    <a:pt x="580" y="33"/>
                  </a:lnTo>
                  <a:lnTo>
                    <a:pt x="553" y="31"/>
                  </a:lnTo>
                  <a:lnTo>
                    <a:pt x="525" y="30"/>
                  </a:lnTo>
                  <a:lnTo>
                    <a:pt x="498" y="30"/>
                  </a:lnTo>
                  <a:lnTo>
                    <a:pt x="470" y="31"/>
                  </a:lnTo>
                  <a:lnTo>
                    <a:pt x="441" y="35"/>
                  </a:lnTo>
                  <a:lnTo>
                    <a:pt x="415" y="38"/>
                  </a:lnTo>
                  <a:lnTo>
                    <a:pt x="387" y="44"/>
                  </a:lnTo>
                  <a:lnTo>
                    <a:pt x="360" y="50"/>
                  </a:lnTo>
                  <a:lnTo>
                    <a:pt x="333" y="58"/>
                  </a:lnTo>
                  <a:lnTo>
                    <a:pt x="307" y="66"/>
                  </a:lnTo>
                  <a:lnTo>
                    <a:pt x="281" y="75"/>
                  </a:lnTo>
                  <a:lnTo>
                    <a:pt x="256" y="84"/>
                  </a:lnTo>
                  <a:lnTo>
                    <a:pt x="230" y="94"/>
                  </a:lnTo>
                  <a:lnTo>
                    <a:pt x="206" y="106"/>
                  </a:lnTo>
                  <a:lnTo>
                    <a:pt x="170" y="126"/>
                  </a:lnTo>
                  <a:lnTo>
                    <a:pt x="143" y="146"/>
                  </a:lnTo>
                  <a:lnTo>
                    <a:pt x="123" y="167"/>
                  </a:lnTo>
                  <a:lnTo>
                    <a:pt x="109" y="189"/>
                  </a:lnTo>
                  <a:lnTo>
                    <a:pt x="99" y="211"/>
                  </a:lnTo>
                  <a:lnTo>
                    <a:pt x="91" y="235"/>
                  </a:lnTo>
                  <a:lnTo>
                    <a:pt x="83" y="259"/>
                  </a:lnTo>
                  <a:lnTo>
                    <a:pt x="73" y="285"/>
                  </a:lnTo>
                  <a:lnTo>
                    <a:pt x="45" y="465"/>
                  </a:lnTo>
                  <a:lnTo>
                    <a:pt x="46" y="491"/>
                  </a:lnTo>
                  <a:lnTo>
                    <a:pt x="48" y="516"/>
                  </a:lnTo>
                  <a:lnTo>
                    <a:pt x="52" y="541"/>
                  </a:lnTo>
                  <a:lnTo>
                    <a:pt x="56" y="566"/>
                  </a:lnTo>
                  <a:lnTo>
                    <a:pt x="64" y="588"/>
                  </a:lnTo>
                  <a:lnTo>
                    <a:pt x="76" y="608"/>
                  </a:lnTo>
                  <a:lnTo>
                    <a:pt x="91" y="627"/>
                  </a:lnTo>
                  <a:lnTo>
                    <a:pt x="111" y="641"/>
                  </a:lnTo>
                  <a:lnTo>
                    <a:pt x="128" y="647"/>
                  </a:lnTo>
                  <a:lnTo>
                    <a:pt x="144" y="653"/>
                  </a:lnTo>
                  <a:lnTo>
                    <a:pt x="160" y="658"/>
                  </a:lnTo>
                  <a:lnTo>
                    <a:pt x="174" y="661"/>
                  </a:lnTo>
                  <a:lnTo>
                    <a:pt x="188" y="665"/>
                  </a:lnTo>
                  <a:lnTo>
                    <a:pt x="202" y="667"/>
                  </a:lnTo>
                  <a:lnTo>
                    <a:pt x="214" y="668"/>
                  </a:lnTo>
                  <a:lnTo>
                    <a:pt x="227" y="668"/>
                  </a:lnTo>
                  <a:lnTo>
                    <a:pt x="238" y="668"/>
                  </a:lnTo>
                  <a:lnTo>
                    <a:pt x="251" y="668"/>
                  </a:lnTo>
                  <a:lnTo>
                    <a:pt x="263" y="667"/>
                  </a:lnTo>
                  <a:lnTo>
                    <a:pt x="275" y="665"/>
                  </a:lnTo>
                  <a:lnTo>
                    <a:pt x="288" y="662"/>
                  </a:lnTo>
                  <a:lnTo>
                    <a:pt x="301" y="659"/>
                  </a:lnTo>
                  <a:lnTo>
                    <a:pt x="314" y="656"/>
                  </a:lnTo>
                  <a:lnTo>
                    <a:pt x="329" y="652"/>
                  </a:lnTo>
                  <a:lnTo>
                    <a:pt x="333" y="657"/>
                  </a:lnTo>
                  <a:lnTo>
                    <a:pt x="333" y="664"/>
                  </a:lnTo>
                  <a:lnTo>
                    <a:pt x="331" y="672"/>
                  </a:lnTo>
                  <a:lnTo>
                    <a:pt x="329" y="677"/>
                  </a:lnTo>
                  <a:lnTo>
                    <a:pt x="316" y="682"/>
                  </a:lnTo>
                  <a:lnTo>
                    <a:pt x="302" y="686"/>
                  </a:lnTo>
                  <a:lnTo>
                    <a:pt x="289" y="690"/>
                  </a:lnTo>
                  <a:lnTo>
                    <a:pt x="276" y="692"/>
                  </a:lnTo>
                  <a:lnTo>
                    <a:pt x="264" y="695"/>
                  </a:lnTo>
                  <a:lnTo>
                    <a:pt x="251" y="697"/>
                  </a:lnTo>
                  <a:lnTo>
                    <a:pt x="238" y="699"/>
                  </a:lnTo>
                  <a:lnTo>
                    <a:pt x="226" y="699"/>
                  </a:lnTo>
                  <a:lnTo>
                    <a:pt x="213" y="700"/>
                  </a:lnTo>
                  <a:lnTo>
                    <a:pt x="202" y="700"/>
                  </a:lnTo>
                  <a:lnTo>
                    <a:pt x="189" y="699"/>
                  </a:lnTo>
                  <a:lnTo>
                    <a:pt x="176" y="698"/>
                  </a:lnTo>
                  <a:lnTo>
                    <a:pt x="164" y="696"/>
                  </a:lnTo>
                  <a:lnTo>
                    <a:pt x="150" y="694"/>
                  </a:lnTo>
                  <a:lnTo>
                    <a:pt x="137" y="690"/>
                  </a:lnTo>
                  <a:lnTo>
                    <a:pt x="123" y="687"/>
                  </a:lnTo>
                  <a:lnTo>
                    <a:pt x="106" y="680"/>
                  </a:lnTo>
                  <a:lnTo>
                    <a:pt x="88" y="672"/>
                  </a:lnTo>
                  <a:lnTo>
                    <a:pt x="71" y="661"/>
                  </a:lnTo>
                  <a:lnTo>
                    <a:pt x="55" y="650"/>
                  </a:lnTo>
                  <a:lnTo>
                    <a:pt x="40" y="636"/>
                  </a:lnTo>
                  <a:lnTo>
                    <a:pt x="28" y="621"/>
                  </a:lnTo>
                  <a:lnTo>
                    <a:pt x="18" y="605"/>
                  </a:lnTo>
                  <a:lnTo>
                    <a:pt x="10" y="586"/>
                  </a:lnTo>
                  <a:lnTo>
                    <a:pt x="2" y="531"/>
                  </a:lnTo>
                  <a:lnTo>
                    <a:pt x="0" y="476"/>
                  </a:lnTo>
                  <a:lnTo>
                    <a:pt x="1" y="421"/>
                  </a:lnTo>
                  <a:lnTo>
                    <a:pt x="7" y="365"/>
                  </a:lnTo>
                  <a:lnTo>
                    <a:pt x="16" y="311"/>
                  </a:lnTo>
                  <a:lnTo>
                    <a:pt x="29" y="258"/>
                  </a:lnTo>
                  <a:lnTo>
                    <a:pt x="44" y="206"/>
                  </a:lnTo>
                  <a:lnTo>
                    <a:pt x="62" y="157"/>
                  </a:lnTo>
                  <a:lnTo>
                    <a:pt x="71" y="142"/>
                  </a:lnTo>
                  <a:lnTo>
                    <a:pt x="81" y="129"/>
                  </a:lnTo>
                  <a:lnTo>
                    <a:pt x="90" y="118"/>
                  </a:lnTo>
                  <a:lnTo>
                    <a:pt x="99" y="107"/>
                  </a:lnTo>
                  <a:lnTo>
                    <a:pt x="109" y="99"/>
                  </a:lnTo>
                  <a:lnTo>
                    <a:pt x="120" y="91"/>
                  </a:lnTo>
                  <a:lnTo>
                    <a:pt x="131" y="84"/>
                  </a:lnTo>
                  <a:lnTo>
                    <a:pt x="143" y="78"/>
                  </a:lnTo>
                  <a:lnTo>
                    <a:pt x="155" y="73"/>
                  </a:lnTo>
                  <a:lnTo>
                    <a:pt x="169" y="68"/>
                  </a:lnTo>
                  <a:lnTo>
                    <a:pt x="183" y="63"/>
                  </a:lnTo>
                  <a:lnTo>
                    <a:pt x="199" y="59"/>
                  </a:lnTo>
                  <a:lnTo>
                    <a:pt x="215" y="54"/>
                  </a:lnTo>
                  <a:lnTo>
                    <a:pt x="233" y="50"/>
                  </a:lnTo>
                  <a:lnTo>
                    <a:pt x="252" y="45"/>
                  </a:lnTo>
                  <a:lnTo>
                    <a:pt x="273" y="39"/>
                  </a:lnTo>
                  <a:lnTo>
                    <a:pt x="275" y="39"/>
                  </a:lnTo>
                  <a:lnTo>
                    <a:pt x="281" y="38"/>
                  </a:lnTo>
                  <a:lnTo>
                    <a:pt x="290" y="36"/>
                  </a:lnTo>
                  <a:lnTo>
                    <a:pt x="303" y="33"/>
                  </a:lnTo>
                  <a:lnTo>
                    <a:pt x="319" y="30"/>
                  </a:lnTo>
                  <a:lnTo>
                    <a:pt x="336" y="26"/>
                  </a:lnTo>
                  <a:lnTo>
                    <a:pt x="355" y="23"/>
                  </a:lnTo>
                  <a:lnTo>
                    <a:pt x="375" y="20"/>
                  </a:lnTo>
                  <a:lnTo>
                    <a:pt x="397" y="16"/>
                  </a:lnTo>
                  <a:lnTo>
                    <a:pt x="418" y="13"/>
                  </a:lnTo>
                  <a:lnTo>
                    <a:pt x="440" y="9"/>
                  </a:lnTo>
                  <a:lnTo>
                    <a:pt x="461" y="6"/>
                  </a:lnTo>
                  <a:lnTo>
                    <a:pt x="481" y="3"/>
                  </a:lnTo>
                  <a:lnTo>
                    <a:pt x="500" y="1"/>
                  </a:lnTo>
                  <a:lnTo>
                    <a:pt x="516" y="0"/>
                  </a:lnTo>
                  <a:lnTo>
                    <a:pt x="531" y="0"/>
                  </a:lnTo>
                  <a:lnTo>
                    <a:pt x="556" y="0"/>
                  </a:lnTo>
                  <a:lnTo>
                    <a:pt x="582" y="2"/>
                  </a:lnTo>
                  <a:lnTo>
                    <a:pt x="606" y="7"/>
                  </a:lnTo>
                  <a:lnTo>
                    <a:pt x="629" y="13"/>
                  </a:lnTo>
                  <a:lnTo>
                    <a:pt x="650" y="22"/>
                  </a:lnTo>
                  <a:lnTo>
                    <a:pt x="668" y="33"/>
                  </a:lnTo>
                  <a:lnTo>
                    <a:pt x="685" y="50"/>
                  </a:lnTo>
                  <a:lnTo>
                    <a:pt x="699" y="69"/>
                  </a:lnTo>
                  <a:lnTo>
                    <a:pt x="711" y="98"/>
                  </a:lnTo>
                  <a:lnTo>
                    <a:pt x="718" y="131"/>
                  </a:lnTo>
                  <a:lnTo>
                    <a:pt x="721" y="169"/>
                  </a:lnTo>
                  <a:lnTo>
                    <a:pt x="722" y="209"/>
                  </a:lnTo>
                  <a:lnTo>
                    <a:pt x="722" y="249"/>
                  </a:lnTo>
                  <a:lnTo>
                    <a:pt x="720" y="289"/>
                  </a:lnTo>
                  <a:lnTo>
                    <a:pt x="719" y="327"/>
                  </a:lnTo>
                  <a:lnTo>
                    <a:pt x="719" y="362"/>
                  </a:lnTo>
                  <a:lnTo>
                    <a:pt x="716" y="391"/>
                  </a:lnTo>
                  <a:lnTo>
                    <a:pt x="715" y="417"/>
                  </a:lnTo>
                  <a:lnTo>
                    <a:pt x="713" y="445"/>
                  </a:lnTo>
                  <a:lnTo>
                    <a:pt x="708" y="470"/>
                  </a:lnTo>
                  <a:lnTo>
                    <a:pt x="700" y="494"/>
                  </a:lnTo>
                  <a:lnTo>
                    <a:pt x="689" y="516"/>
                  </a:lnTo>
                  <a:lnTo>
                    <a:pt x="673" y="537"/>
                  </a:lnTo>
                  <a:lnTo>
                    <a:pt x="650" y="555"/>
                  </a:lnTo>
                  <a:lnTo>
                    <a:pt x="638" y="562"/>
                  </a:lnTo>
                  <a:lnTo>
                    <a:pt x="625" y="570"/>
                  </a:lnTo>
                  <a:lnTo>
                    <a:pt x="614" y="577"/>
                  </a:lnTo>
                  <a:lnTo>
                    <a:pt x="602" y="584"/>
                  </a:lnTo>
                  <a:lnTo>
                    <a:pt x="590" y="592"/>
                  </a:lnTo>
                  <a:lnTo>
                    <a:pt x="578" y="598"/>
                  </a:lnTo>
                  <a:lnTo>
                    <a:pt x="565" y="604"/>
                  </a:lnTo>
                  <a:lnTo>
                    <a:pt x="553" y="609"/>
                  </a:lnTo>
                  <a:lnTo>
                    <a:pt x="503" y="903"/>
                  </a:lnTo>
                  <a:lnTo>
                    <a:pt x="478" y="903"/>
                  </a:lnTo>
                  <a:lnTo>
                    <a:pt x="589" y="215"/>
                  </a:lnTo>
                  <a:lnTo>
                    <a:pt x="577" y="213"/>
                  </a:lnTo>
                  <a:lnTo>
                    <a:pt x="561" y="213"/>
                  </a:lnTo>
                  <a:lnTo>
                    <a:pt x="542" y="215"/>
                  </a:lnTo>
                  <a:lnTo>
                    <a:pt x="522" y="219"/>
                  </a:lnTo>
                  <a:lnTo>
                    <a:pt x="500" y="225"/>
                  </a:lnTo>
                  <a:lnTo>
                    <a:pt x="481" y="230"/>
                  </a:lnTo>
                  <a:lnTo>
                    <a:pt x="465" y="235"/>
                  </a:lnTo>
                  <a:lnTo>
                    <a:pt x="454" y="241"/>
                  </a:lnTo>
                  <a:lnTo>
                    <a:pt x="356" y="903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7" name="Freeform 33"/>
            <p:cNvSpPr>
              <a:spLocks/>
            </p:cNvSpPr>
            <p:nvPr/>
          </p:nvSpPr>
          <p:spPr bwMode="auto">
            <a:xfrm>
              <a:off x="5116" y="1446"/>
              <a:ext cx="214" cy="263"/>
            </a:xfrm>
            <a:custGeom>
              <a:avLst/>
              <a:gdLst/>
              <a:ahLst/>
              <a:cxnLst>
                <a:cxn ang="0">
                  <a:pos x="407" y="5"/>
                </a:cxn>
                <a:cxn ang="0">
                  <a:pos x="368" y="17"/>
                </a:cxn>
                <a:cxn ang="0">
                  <a:pos x="330" y="28"/>
                </a:cxn>
                <a:cxn ang="0">
                  <a:pos x="295" y="41"/>
                </a:cxn>
                <a:cxn ang="0">
                  <a:pos x="259" y="53"/>
                </a:cxn>
                <a:cxn ang="0">
                  <a:pos x="225" y="65"/>
                </a:cxn>
                <a:cxn ang="0">
                  <a:pos x="191" y="78"/>
                </a:cxn>
                <a:cxn ang="0">
                  <a:pos x="157" y="91"/>
                </a:cxn>
                <a:cxn ang="0">
                  <a:pos x="115" y="116"/>
                </a:cxn>
                <a:cxn ang="0">
                  <a:pos x="78" y="167"/>
                </a:cxn>
                <a:cxn ang="0">
                  <a:pos x="57" y="228"/>
                </a:cxn>
                <a:cxn ang="0">
                  <a:pos x="45" y="292"/>
                </a:cxn>
                <a:cxn ang="0">
                  <a:pos x="35" y="525"/>
                </a:cxn>
                <a:cxn ang="0">
                  <a:pos x="27" y="526"/>
                </a:cxn>
                <a:cxn ang="0">
                  <a:pos x="16" y="524"/>
                </a:cxn>
                <a:cxn ang="0">
                  <a:pos x="5" y="520"/>
                </a:cxn>
                <a:cxn ang="0">
                  <a:pos x="1" y="518"/>
                </a:cxn>
                <a:cxn ang="0">
                  <a:pos x="0" y="412"/>
                </a:cxn>
                <a:cxn ang="0">
                  <a:pos x="7" y="306"/>
                </a:cxn>
                <a:cxn ang="0">
                  <a:pos x="30" y="205"/>
                </a:cxn>
                <a:cxn ang="0">
                  <a:pos x="76" y="115"/>
                </a:cxn>
                <a:cxn ang="0">
                  <a:pos x="109" y="94"/>
                </a:cxn>
                <a:cxn ang="0">
                  <a:pos x="144" y="77"/>
                </a:cxn>
                <a:cxn ang="0">
                  <a:pos x="179" y="61"/>
                </a:cxn>
                <a:cxn ang="0">
                  <a:pos x="216" y="48"/>
                </a:cxn>
                <a:cxn ang="0">
                  <a:pos x="253" y="37"/>
                </a:cxn>
                <a:cxn ang="0">
                  <a:pos x="291" y="25"/>
                </a:cxn>
                <a:cxn ang="0">
                  <a:pos x="329" y="16"/>
                </a:cxn>
                <a:cxn ang="0">
                  <a:pos x="367" y="7"/>
                </a:cxn>
                <a:cxn ang="0">
                  <a:pos x="382" y="4"/>
                </a:cxn>
                <a:cxn ang="0">
                  <a:pos x="398" y="3"/>
                </a:cxn>
                <a:cxn ang="0">
                  <a:pos x="413" y="1"/>
                </a:cxn>
                <a:cxn ang="0">
                  <a:pos x="428" y="0"/>
                </a:cxn>
              </a:cxnLst>
              <a:rect l="0" t="0" r="r" b="b"/>
              <a:pathLst>
                <a:path w="428" h="526">
                  <a:moveTo>
                    <a:pt x="428" y="0"/>
                  </a:moveTo>
                  <a:lnTo>
                    <a:pt x="407" y="5"/>
                  </a:lnTo>
                  <a:lnTo>
                    <a:pt x="388" y="11"/>
                  </a:lnTo>
                  <a:lnTo>
                    <a:pt x="368" y="17"/>
                  </a:lnTo>
                  <a:lnTo>
                    <a:pt x="349" y="23"/>
                  </a:lnTo>
                  <a:lnTo>
                    <a:pt x="330" y="28"/>
                  </a:lnTo>
                  <a:lnTo>
                    <a:pt x="312" y="34"/>
                  </a:lnTo>
                  <a:lnTo>
                    <a:pt x="295" y="41"/>
                  </a:lnTo>
                  <a:lnTo>
                    <a:pt x="276" y="47"/>
                  </a:lnTo>
                  <a:lnTo>
                    <a:pt x="259" y="53"/>
                  </a:lnTo>
                  <a:lnTo>
                    <a:pt x="242" y="60"/>
                  </a:lnTo>
                  <a:lnTo>
                    <a:pt x="225" y="65"/>
                  </a:lnTo>
                  <a:lnTo>
                    <a:pt x="208" y="71"/>
                  </a:lnTo>
                  <a:lnTo>
                    <a:pt x="191" y="78"/>
                  </a:lnTo>
                  <a:lnTo>
                    <a:pt x="175" y="84"/>
                  </a:lnTo>
                  <a:lnTo>
                    <a:pt x="157" y="91"/>
                  </a:lnTo>
                  <a:lnTo>
                    <a:pt x="141" y="96"/>
                  </a:lnTo>
                  <a:lnTo>
                    <a:pt x="115" y="116"/>
                  </a:lnTo>
                  <a:lnTo>
                    <a:pt x="94" y="140"/>
                  </a:lnTo>
                  <a:lnTo>
                    <a:pt x="78" y="167"/>
                  </a:lnTo>
                  <a:lnTo>
                    <a:pt x="66" y="197"/>
                  </a:lnTo>
                  <a:lnTo>
                    <a:pt x="57" y="228"/>
                  </a:lnTo>
                  <a:lnTo>
                    <a:pt x="50" y="260"/>
                  </a:lnTo>
                  <a:lnTo>
                    <a:pt x="45" y="292"/>
                  </a:lnTo>
                  <a:lnTo>
                    <a:pt x="39" y="323"/>
                  </a:lnTo>
                  <a:lnTo>
                    <a:pt x="35" y="525"/>
                  </a:lnTo>
                  <a:lnTo>
                    <a:pt x="32" y="526"/>
                  </a:lnTo>
                  <a:lnTo>
                    <a:pt x="27" y="526"/>
                  </a:lnTo>
                  <a:lnTo>
                    <a:pt x="22" y="525"/>
                  </a:lnTo>
                  <a:lnTo>
                    <a:pt x="16" y="524"/>
                  </a:lnTo>
                  <a:lnTo>
                    <a:pt x="10" y="522"/>
                  </a:lnTo>
                  <a:lnTo>
                    <a:pt x="5" y="520"/>
                  </a:lnTo>
                  <a:lnTo>
                    <a:pt x="2" y="518"/>
                  </a:lnTo>
                  <a:lnTo>
                    <a:pt x="1" y="518"/>
                  </a:lnTo>
                  <a:lnTo>
                    <a:pt x="0" y="465"/>
                  </a:lnTo>
                  <a:lnTo>
                    <a:pt x="0" y="412"/>
                  </a:lnTo>
                  <a:lnTo>
                    <a:pt x="2" y="358"/>
                  </a:lnTo>
                  <a:lnTo>
                    <a:pt x="7" y="306"/>
                  </a:lnTo>
                  <a:lnTo>
                    <a:pt x="16" y="254"/>
                  </a:lnTo>
                  <a:lnTo>
                    <a:pt x="30" y="205"/>
                  </a:lnTo>
                  <a:lnTo>
                    <a:pt x="49" y="159"/>
                  </a:lnTo>
                  <a:lnTo>
                    <a:pt x="76" y="115"/>
                  </a:lnTo>
                  <a:lnTo>
                    <a:pt x="92" y="105"/>
                  </a:lnTo>
                  <a:lnTo>
                    <a:pt x="109" y="94"/>
                  </a:lnTo>
                  <a:lnTo>
                    <a:pt x="126" y="85"/>
                  </a:lnTo>
                  <a:lnTo>
                    <a:pt x="144" y="77"/>
                  </a:lnTo>
                  <a:lnTo>
                    <a:pt x="161" y="69"/>
                  </a:lnTo>
                  <a:lnTo>
                    <a:pt x="179" y="61"/>
                  </a:lnTo>
                  <a:lnTo>
                    <a:pt x="198" y="54"/>
                  </a:lnTo>
                  <a:lnTo>
                    <a:pt x="216" y="48"/>
                  </a:lnTo>
                  <a:lnTo>
                    <a:pt x="235" y="41"/>
                  </a:lnTo>
                  <a:lnTo>
                    <a:pt x="253" y="37"/>
                  </a:lnTo>
                  <a:lnTo>
                    <a:pt x="272" y="31"/>
                  </a:lnTo>
                  <a:lnTo>
                    <a:pt x="291" y="25"/>
                  </a:lnTo>
                  <a:lnTo>
                    <a:pt x="310" y="20"/>
                  </a:lnTo>
                  <a:lnTo>
                    <a:pt x="329" y="16"/>
                  </a:lnTo>
                  <a:lnTo>
                    <a:pt x="348" y="11"/>
                  </a:lnTo>
                  <a:lnTo>
                    <a:pt x="367" y="7"/>
                  </a:lnTo>
                  <a:lnTo>
                    <a:pt x="375" y="5"/>
                  </a:lnTo>
                  <a:lnTo>
                    <a:pt x="382" y="4"/>
                  </a:lnTo>
                  <a:lnTo>
                    <a:pt x="390" y="3"/>
                  </a:lnTo>
                  <a:lnTo>
                    <a:pt x="398" y="3"/>
                  </a:lnTo>
                  <a:lnTo>
                    <a:pt x="405" y="2"/>
                  </a:lnTo>
                  <a:lnTo>
                    <a:pt x="413" y="1"/>
                  </a:lnTo>
                  <a:lnTo>
                    <a:pt x="420" y="1"/>
                  </a:lnTo>
                  <a:lnTo>
                    <a:pt x="428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8" name="Freeform 34"/>
            <p:cNvSpPr>
              <a:spLocks/>
            </p:cNvSpPr>
            <p:nvPr/>
          </p:nvSpPr>
          <p:spPr bwMode="auto">
            <a:xfrm>
              <a:off x="5247" y="1533"/>
              <a:ext cx="64" cy="331"/>
            </a:xfrm>
            <a:custGeom>
              <a:avLst/>
              <a:gdLst/>
              <a:ahLst/>
              <a:cxnLst>
                <a:cxn ang="0">
                  <a:pos x="0" y="661"/>
                </a:cxn>
                <a:cxn ang="0">
                  <a:pos x="74" y="215"/>
                </a:cxn>
                <a:cxn ang="0">
                  <a:pos x="113" y="6"/>
                </a:cxn>
                <a:cxn ang="0">
                  <a:pos x="114" y="1"/>
                </a:cxn>
                <a:cxn ang="0">
                  <a:pos x="118" y="0"/>
                </a:cxn>
                <a:cxn ang="0">
                  <a:pos x="124" y="0"/>
                </a:cxn>
                <a:cxn ang="0">
                  <a:pos x="128" y="0"/>
                </a:cxn>
                <a:cxn ang="0">
                  <a:pos x="92" y="222"/>
                </a:cxn>
                <a:cxn ang="0">
                  <a:pos x="20" y="661"/>
                </a:cxn>
                <a:cxn ang="0">
                  <a:pos x="0" y="661"/>
                </a:cxn>
              </a:cxnLst>
              <a:rect l="0" t="0" r="r" b="b"/>
              <a:pathLst>
                <a:path w="128" h="661">
                  <a:moveTo>
                    <a:pt x="0" y="661"/>
                  </a:moveTo>
                  <a:lnTo>
                    <a:pt x="74" y="215"/>
                  </a:lnTo>
                  <a:lnTo>
                    <a:pt x="113" y="6"/>
                  </a:lnTo>
                  <a:lnTo>
                    <a:pt x="114" y="1"/>
                  </a:lnTo>
                  <a:lnTo>
                    <a:pt x="118" y="0"/>
                  </a:lnTo>
                  <a:lnTo>
                    <a:pt x="124" y="0"/>
                  </a:lnTo>
                  <a:lnTo>
                    <a:pt x="128" y="0"/>
                  </a:lnTo>
                  <a:lnTo>
                    <a:pt x="92" y="222"/>
                  </a:lnTo>
                  <a:lnTo>
                    <a:pt x="20" y="661"/>
                  </a:lnTo>
                  <a:lnTo>
                    <a:pt x="0" y="661"/>
                  </a:lnTo>
                  <a:close/>
                </a:path>
              </a:pathLst>
            </a:custGeom>
            <a:solidFill>
              <a:srgbClr val="000000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59" name="Freeform 35"/>
            <p:cNvSpPr>
              <a:spLocks/>
            </p:cNvSpPr>
            <p:nvPr/>
          </p:nvSpPr>
          <p:spPr bwMode="auto">
            <a:xfrm>
              <a:off x="4603" y="961"/>
              <a:ext cx="44" cy="198"/>
            </a:xfrm>
            <a:custGeom>
              <a:avLst/>
              <a:gdLst/>
              <a:ahLst/>
              <a:cxnLst>
                <a:cxn ang="0">
                  <a:pos x="88" y="394"/>
                </a:cxn>
                <a:cxn ang="0">
                  <a:pos x="79" y="0"/>
                </a:cxn>
                <a:cxn ang="0">
                  <a:pos x="0" y="1"/>
                </a:cxn>
                <a:cxn ang="0">
                  <a:pos x="9" y="395"/>
                </a:cxn>
                <a:cxn ang="0">
                  <a:pos x="88" y="394"/>
                </a:cxn>
              </a:cxnLst>
              <a:rect l="0" t="0" r="r" b="b"/>
              <a:pathLst>
                <a:path w="88" h="395">
                  <a:moveTo>
                    <a:pt x="88" y="394"/>
                  </a:moveTo>
                  <a:lnTo>
                    <a:pt x="79" y="0"/>
                  </a:lnTo>
                  <a:lnTo>
                    <a:pt x="0" y="1"/>
                  </a:lnTo>
                  <a:lnTo>
                    <a:pt x="9" y="395"/>
                  </a:lnTo>
                  <a:lnTo>
                    <a:pt x="88" y="394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0" name="Freeform 36"/>
            <p:cNvSpPr>
              <a:spLocks/>
            </p:cNvSpPr>
            <p:nvPr/>
          </p:nvSpPr>
          <p:spPr bwMode="auto">
            <a:xfrm>
              <a:off x="4659" y="884"/>
              <a:ext cx="45" cy="273"/>
            </a:xfrm>
            <a:custGeom>
              <a:avLst/>
              <a:gdLst/>
              <a:ahLst/>
              <a:cxnLst>
                <a:cxn ang="0">
                  <a:pos x="90" y="543"/>
                </a:cxn>
                <a:cxn ang="0">
                  <a:pos x="80" y="0"/>
                </a:cxn>
                <a:cxn ang="0">
                  <a:pos x="0" y="2"/>
                </a:cxn>
                <a:cxn ang="0">
                  <a:pos x="9" y="545"/>
                </a:cxn>
                <a:cxn ang="0">
                  <a:pos x="90" y="543"/>
                </a:cxn>
              </a:cxnLst>
              <a:rect l="0" t="0" r="r" b="b"/>
              <a:pathLst>
                <a:path w="90" h="545">
                  <a:moveTo>
                    <a:pt x="90" y="543"/>
                  </a:moveTo>
                  <a:lnTo>
                    <a:pt x="80" y="0"/>
                  </a:lnTo>
                  <a:lnTo>
                    <a:pt x="0" y="2"/>
                  </a:lnTo>
                  <a:lnTo>
                    <a:pt x="9" y="545"/>
                  </a:lnTo>
                  <a:lnTo>
                    <a:pt x="90" y="543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61" name="Freeform 37"/>
            <p:cNvSpPr>
              <a:spLocks/>
            </p:cNvSpPr>
            <p:nvPr/>
          </p:nvSpPr>
          <p:spPr bwMode="auto">
            <a:xfrm>
              <a:off x="4714" y="929"/>
              <a:ext cx="45" cy="225"/>
            </a:xfrm>
            <a:custGeom>
              <a:avLst/>
              <a:gdLst/>
              <a:ahLst/>
              <a:cxnLst>
                <a:cxn ang="0">
                  <a:pos x="90" y="448"/>
                </a:cxn>
                <a:cxn ang="0">
                  <a:pos x="79" y="0"/>
                </a:cxn>
                <a:cxn ang="0">
                  <a:pos x="0" y="3"/>
                </a:cxn>
                <a:cxn ang="0">
                  <a:pos x="9" y="450"/>
                </a:cxn>
                <a:cxn ang="0">
                  <a:pos x="90" y="448"/>
                </a:cxn>
              </a:cxnLst>
              <a:rect l="0" t="0" r="r" b="b"/>
              <a:pathLst>
                <a:path w="90" h="450">
                  <a:moveTo>
                    <a:pt x="90" y="448"/>
                  </a:moveTo>
                  <a:lnTo>
                    <a:pt x="79" y="0"/>
                  </a:lnTo>
                  <a:lnTo>
                    <a:pt x="0" y="3"/>
                  </a:lnTo>
                  <a:lnTo>
                    <a:pt x="9" y="450"/>
                  </a:lnTo>
                  <a:lnTo>
                    <a:pt x="90" y="448"/>
                  </a:lnTo>
                  <a:close/>
                </a:path>
              </a:pathLst>
            </a:custGeom>
            <a:solidFill>
              <a:srgbClr val="9EE8FF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/>
          <a:lstStyle/>
          <a:p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Рекомендации</a:t>
            </a:r>
            <a:endParaRPr lang="ru-RU" b="1" spc="3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>
              <a:spcAft>
                <a:spcPts val="1200"/>
              </a:spcAft>
              <a:buFont typeface="Wingdings 2"/>
              <a:buAutoNum type="arabicPeriod"/>
            </a:pPr>
            <a:r>
              <a:rPr lang="ru-RU" sz="2800" dirty="0" smtClean="0"/>
              <a:t>На сайте организации сформировать банк нормативно-правовых документов федерального, регионального, муниципального уровней, регулирующих введение ФГОС </a:t>
            </a:r>
            <a:r>
              <a:rPr lang="en-US" sz="2800" u="sng" dirty="0" err="1" smtClean="0"/>
              <a:t>mosmetod</a:t>
            </a:r>
            <a:r>
              <a:rPr lang="ru-RU" sz="2800" u="sng" dirty="0" smtClean="0"/>
              <a:t>.</a:t>
            </a:r>
            <a:r>
              <a:rPr lang="en-US" sz="2800" u="sng" dirty="0" err="1" smtClean="0"/>
              <a:t>ru</a:t>
            </a:r>
            <a:r>
              <a:rPr lang="en-US" sz="2800" u="sng" dirty="0" smtClean="0"/>
              <a:t> </a:t>
            </a:r>
            <a:endParaRPr lang="ru-RU" sz="2800" u="sng" dirty="0" smtClean="0"/>
          </a:p>
          <a:p>
            <a:pPr marL="514350" indent="-514350">
              <a:spcAft>
                <a:spcPts val="600"/>
              </a:spcAft>
              <a:buFont typeface="Wingdings 2"/>
              <a:buAutoNum type="arabicPeriod"/>
            </a:pPr>
            <a:r>
              <a:rPr lang="ru-RU" sz="2800" dirty="0" smtClean="0"/>
              <a:t>Каждый педагог должен разработать программу  профессионального роста (план самообразования) по вопросам реализации ФГОС</a:t>
            </a:r>
          </a:p>
          <a:p>
            <a:pPr marL="514350" indent="-514350">
              <a:buFont typeface="Wingdings 2"/>
              <a:buAutoNum type="arabicPeriod"/>
            </a:pPr>
            <a:r>
              <a:rPr lang="ru-RU" sz="2800" dirty="0" smtClean="0"/>
              <a:t>Постепенно формировать список методической литературы и методических пособий, используемых в образовательном процессе в соответствии с ФГОС, который должен постепенно пополняться</a:t>
            </a:r>
          </a:p>
          <a:p>
            <a:pPr marL="514350" indent="-514350">
              <a:buAutoNum type="arabicPeriod"/>
            </a:pPr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>
            <a:normAutofit/>
          </a:bodyPr>
          <a:lstStyle/>
          <a:p>
            <a:r>
              <a:rPr lang="ru-RU" sz="2800" b="1" cap="non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</a:rPr>
              <a:t>Методическая литература, в соответствии с ФГОС</a:t>
            </a:r>
            <a:endParaRPr lang="ru-RU" sz="2800" b="1" cap="non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12700" stA="48000" endA="300" endPos="55000" dir="5400000" sy="-9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85860"/>
            <a:ext cx="8686800" cy="479426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Из серии: Нормативно-правовая база ДО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Санитарные правила и нормы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Закон об образовании, ФГОС ДО порядок организации образовательной деятельности</a:t>
            </a:r>
          </a:p>
          <a:p>
            <a:pPr marL="514350" indent="-514350">
              <a:buAutoNum type="arabicPeriod"/>
            </a:pPr>
            <a:r>
              <a:rPr lang="ru-RU" sz="2800" dirty="0" smtClean="0"/>
              <a:t>Новый закон «Об образовании в РФ»</a:t>
            </a:r>
            <a:br>
              <a:rPr lang="ru-RU" sz="2800" dirty="0" smtClean="0"/>
            </a:br>
            <a:r>
              <a:rPr lang="ru-RU" sz="2800" dirty="0" smtClean="0"/>
              <a:t>Что необходимо знать руководителю ДОУ?</a:t>
            </a:r>
            <a:endParaRPr lang="ru-RU" sz="2800" dirty="0"/>
          </a:p>
        </p:txBody>
      </p:sp>
      <p:pic>
        <p:nvPicPr>
          <p:cNvPr id="4" name="Рисунок 3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1538" y="4286256"/>
            <a:ext cx="1857388" cy="2357454"/>
          </a:xfrm>
          <a:prstGeom prst="rect">
            <a:avLst/>
          </a:prstGeom>
        </p:spPr>
      </p:pic>
      <p:pic>
        <p:nvPicPr>
          <p:cNvPr id="5" name="Рисунок 4" descr="5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4744" y="4214818"/>
            <a:ext cx="1928826" cy="2381244"/>
          </a:xfrm>
          <a:prstGeom prst="rect">
            <a:avLst/>
          </a:prstGeom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4214818"/>
            <a:ext cx="1881186" cy="2428892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634442" cy="928670"/>
          </a:xfrm>
        </p:spPr>
        <p:txBody>
          <a:bodyPr>
            <a:normAutofit fontScale="90000"/>
          </a:bodyPr>
          <a:lstStyle/>
          <a:p>
            <a:r>
              <a:rPr lang="ru-RU" cap="none" dirty="0" smtClean="0"/>
              <a:t>Из серии: </a:t>
            </a:r>
            <a:r>
              <a:rPr lang="ru-RU" u="sng" cap="none" dirty="0" smtClean="0"/>
              <a:t>Организационно-управленческое сопровождение реализации ФГОС</a:t>
            </a:r>
            <a:endParaRPr lang="ru-RU" u="sng" cap="none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071546"/>
            <a:ext cx="8686800" cy="5008579"/>
          </a:xfrm>
        </p:spPr>
        <p:txBody>
          <a:bodyPr>
            <a:normAutofit/>
          </a:bodyPr>
          <a:lstStyle/>
          <a:p>
            <a:pPr marL="514350" indent="-514350"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400" dirty="0" smtClean="0"/>
              <a:t>Годовой план работы ДОО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400" dirty="0" smtClean="0"/>
              <a:t>Создание условий для реализации ООП ДОО. Годовое планирование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400" dirty="0" smtClean="0"/>
              <a:t>Программы и планы в ДОО. Технология разработки в соответствии с ФГОС ДО</a:t>
            </a:r>
          </a:p>
          <a:p>
            <a:pPr marL="514350" indent="-514350">
              <a:spcBef>
                <a:spcPts val="0"/>
              </a:spcBef>
              <a:spcAft>
                <a:spcPts val="600"/>
              </a:spcAft>
              <a:buAutoNum type="arabicPeriod"/>
            </a:pPr>
            <a:r>
              <a:rPr lang="ru-RU" sz="2400" dirty="0" smtClean="0"/>
              <a:t>Контроль в детском саду: планирование, анализ, практический инструментарий ФГОС</a:t>
            </a:r>
            <a:endParaRPr lang="ru-RU" sz="2400" dirty="0"/>
          </a:p>
        </p:txBody>
      </p:sp>
      <p:pic>
        <p:nvPicPr>
          <p:cNvPr id="4" name="Рисунок 3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282" y="4071942"/>
            <a:ext cx="2095500" cy="2571744"/>
          </a:xfrm>
          <a:prstGeom prst="rect">
            <a:avLst/>
          </a:prstGeom>
        </p:spPr>
      </p:pic>
      <p:pic>
        <p:nvPicPr>
          <p:cNvPr id="5" name="Рисунок 4" descr="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298" y="4071942"/>
            <a:ext cx="2095500" cy="2571744"/>
          </a:xfrm>
          <a:prstGeom prst="rect">
            <a:avLst/>
          </a:prstGeom>
        </p:spPr>
      </p:pic>
      <p:pic>
        <p:nvPicPr>
          <p:cNvPr id="6" name="Рисунок 5" descr="6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876" y="4071942"/>
            <a:ext cx="2095500" cy="2571744"/>
          </a:xfrm>
          <a:prstGeom prst="rect">
            <a:avLst/>
          </a:prstGeom>
        </p:spPr>
      </p:pic>
      <p:pic>
        <p:nvPicPr>
          <p:cNvPr id="7" name="Рисунок 6" descr="big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0892" y="4143380"/>
            <a:ext cx="1952624" cy="2500330"/>
          </a:xfrm>
          <a:prstGeom prst="rect">
            <a:avLst/>
          </a:prstGeom>
        </p:spPr>
      </p:pic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/>
          <a:lstStyle/>
          <a:p>
            <a:r>
              <a:rPr lang="ru-RU" dirty="0" smtClean="0"/>
              <a:t>Рекомендации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2643207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sz="2800" spc="-150" dirty="0" smtClean="0"/>
              <a:t>Периодически проводить внутренний мониторинг </a:t>
            </a:r>
          </a:p>
          <a:p>
            <a:pPr>
              <a:buNone/>
            </a:pP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 </a:t>
            </a:r>
          </a:p>
          <a:p>
            <a:pPr>
              <a:buNone/>
            </a:pPr>
            <a:r>
              <a:rPr lang="ru-RU" sz="2800" dirty="0" smtClean="0"/>
              <a:t>Сбор информации о готовности дошкольного </a:t>
            </a:r>
          </a:p>
          <a:p>
            <a:pPr>
              <a:buNone/>
            </a:pPr>
            <a:r>
              <a:rPr lang="ru-RU" sz="2800" dirty="0" smtClean="0"/>
              <a:t>учреждения  к введению ФГОС ДО для </a:t>
            </a:r>
          </a:p>
          <a:p>
            <a:pPr>
              <a:buNone/>
            </a:pPr>
            <a:r>
              <a:rPr lang="ru-RU" sz="2800" dirty="0" smtClean="0"/>
              <a:t>формирования объективной оценки и </a:t>
            </a:r>
          </a:p>
          <a:p>
            <a:pPr>
              <a:buNone/>
            </a:pPr>
            <a:r>
              <a:rPr lang="ru-RU" sz="2800" dirty="0" smtClean="0"/>
              <a:t>своевременной коррекции недостатков.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0"/>
          <a:ext cx="9144000" cy="68579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572396"/>
                <a:gridCol w="1571604"/>
              </a:tblGrid>
              <a:tr h="963366">
                <a:tc gridSpan="2"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4. Документы образовательной организации, регламентирующие введение ФГОС ДО               </a:t>
                      </a:r>
                      <a:b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0"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   /при  наличии присваивается 1 балл/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3221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 переходе ОО на образовательную деятельность  по ФГОС ДО.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221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 утверждении плана-графика по подготовке к введению ФГОС ДО.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3162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 разработке основной образовательной программы дошкольного образования на текущий учебный год.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3162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 разработке оптимальной модели организации образовательного процесса в соответствии с ФГОС ДО.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3162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 утверждении программы ОО по повышению уровня профессионального мастерства педагогических работников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32213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 проведении внутреннего мониторинга  по введению ФГОС  ДО.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903162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 внесении изменений и дополнений в должностные инструкции  педагогов ОО в соответствие с требованиями ФГОС ДО.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5346">
                <a:tc>
                  <a:txBody>
                    <a:bodyPr/>
                    <a:lstStyle/>
                    <a:p>
                      <a:pPr algn="r"/>
                      <a:r>
                        <a:rPr lang="ru-RU" dirty="0" smtClean="0"/>
                        <a:t>ИТОГО: 7 баллов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54461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b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12700" stA="48000" endA="300" endPos="55000" dir="5400000" sy="-90000" algn="bl" rotWithShape="0"/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spc="3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17 октября 2013г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приказом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Минобрнауки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РФ № 1155 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был утвержден </a:t>
            </a:r>
          </a:p>
          <a:p>
            <a:pPr algn="ctr">
              <a:buNone/>
            </a:pP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3200" b="1" spc="3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"Федеральный государственный образовательный стандарт дошкольного образования</a:t>
            </a:r>
            <a:r>
              <a:rPr lang="en-US" sz="3200" b="1" spc="3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  <a:endParaRPr lang="ru-RU" sz="3200" b="1" spc="3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endParaRPr lang="ru-RU" b="1" spc="3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Зарегистрирован Минюстом России </a:t>
            </a:r>
            <a:b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14 ноября 2013г. №30384</a:t>
            </a:r>
          </a:p>
          <a:p>
            <a:pPr algn="ctr"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57163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Для реализации Стандарта дошкольные организации призваны обеспечить</a:t>
            </a:r>
            <a:endParaRPr lang="ru-RU" sz="36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428868"/>
            <a:ext cx="8229600" cy="3895732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правовое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организационное 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кадровое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научно-методическое </a:t>
            </a:r>
          </a:p>
          <a:p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информационное сопровождение</a:t>
            </a:r>
          </a:p>
          <a:p>
            <a:pPr>
              <a:buNone/>
            </a:pP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(Письмо </a:t>
            </a:r>
            <a:r>
              <a:rPr lang="ru-RU" sz="2600" i="1" dirty="0" err="1" smtClean="0">
                <a:solidFill>
                  <a:schemeClr val="accent2">
                    <a:lumMod val="50000"/>
                  </a:schemeClr>
                </a:solidFill>
              </a:rPr>
              <a:t>Минобрнауки</a:t>
            </a:r>
            <a:r>
              <a:rPr lang="ru-RU" sz="2600" i="1" dirty="0" smtClean="0">
                <a:solidFill>
                  <a:schemeClr val="accent2">
                    <a:lumMod val="50000"/>
                  </a:schemeClr>
                </a:solidFill>
              </a:rPr>
              <a:t> РФ от 10.01.2014г. №08-10)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НОРМАТИВНО – ПРАВОВАЯ БАЗА</a:t>
            </a:r>
            <a:b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</a:b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339166" cy="487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552952"/>
                <a:gridCol w="3786214"/>
              </a:tblGrid>
              <a:tr h="370840">
                <a:tc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Приказ Министерства образования</a:t>
                      </a:r>
                    </a:p>
                    <a:p>
                      <a:pPr>
                        <a:buNone/>
                      </a:pPr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и науки РФ  «Об</a:t>
                      </a:r>
                      <a:r>
                        <a:rPr lang="ru-RU" sz="20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утверждении ФГОС» </a:t>
                      </a:r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№1155</a:t>
                      </a:r>
                    </a:p>
                    <a:p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17.10.2013</a:t>
                      </a:r>
                    </a:p>
                    <a:p>
                      <a:endParaRPr lang="ru-RU" sz="2000" b="0" dirty="0" smtClean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  <a:p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Зарегистрирован Минюстом России </a:t>
                      </a:r>
                      <a:b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</a:br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14 ноября 2013г. №30384 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116653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Письмо </a:t>
                      </a:r>
                      <a:r>
                        <a:rPr lang="ru-RU" sz="2000" b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Минобрнауки</a:t>
                      </a:r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РФ №08-10 «План действий по обеспечению введения ФГОС ДО»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10.01.2014г. 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182383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Письмо </a:t>
                      </a:r>
                      <a:r>
                        <a:rPr lang="ru-RU" sz="2000" b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Минобрнауки</a:t>
                      </a:r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 РФ №08-249</a:t>
                      </a:r>
                    </a:p>
                    <a:p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«Комментарии к ФГОС ДО»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28.02.2014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962361"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Приказ </a:t>
                      </a:r>
                      <a:r>
                        <a:rPr lang="ru-RU" sz="2000" b="0" dirty="0" err="1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МОиНРТ</a:t>
                      </a:r>
                      <a:r>
                        <a:rPr lang="ru-RU" sz="2000" b="0" baseline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 №2295/14 «О внедрении ФГОС ДО»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b="0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23.04.2014</a:t>
                      </a:r>
                      <a:endParaRPr lang="ru-RU" sz="2000" b="0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8472518" cy="576899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Издаем приказ</a:t>
            </a:r>
            <a:r>
              <a:rPr lang="ru-RU" sz="3600" b="1" spc="3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buNone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«О подготовке к переходу </a:t>
            </a:r>
          </a:p>
          <a:p>
            <a:pPr algn="ctr">
              <a:buNone/>
            </a:pP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на ФГОС ДО в </a:t>
            </a:r>
            <a:r>
              <a:rPr lang="ru-RU" sz="3600" b="1" dirty="0" err="1" smtClean="0">
                <a:solidFill>
                  <a:schemeClr val="accent2">
                    <a:lumMod val="50000"/>
                  </a:schemeClr>
                </a:solidFill>
              </a:rPr>
              <a:t>д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</a:rPr>
              <a:t>/саду»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.    </a:t>
            </a:r>
          </a:p>
          <a:p>
            <a:pPr algn="ctr">
              <a:buNone/>
            </a:pPr>
            <a:endParaRPr lang="ru-RU" sz="3600" dirty="0" smtClean="0">
              <a:solidFill>
                <a:schemeClr val="accent2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sz="2800" i="1" dirty="0" smtClean="0">
                <a:solidFill>
                  <a:schemeClr val="accent2">
                    <a:lumMod val="50000"/>
                  </a:schemeClr>
                </a:solidFill>
              </a:rPr>
              <a:t>Основание</a:t>
            </a: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1. Приказ Министерства образования и науки РФ  №1155 от 17.10.2013</a:t>
            </a:r>
          </a:p>
          <a:p>
            <a:pPr>
              <a:buNone/>
            </a:pPr>
            <a:r>
              <a:rPr lang="ru-RU" sz="2800" dirty="0" smtClean="0">
                <a:solidFill>
                  <a:schemeClr val="accent2">
                    <a:lumMod val="50000"/>
                  </a:schemeClr>
                </a:solidFill>
              </a:rPr>
              <a:t>2. Приказ Управления образования</a:t>
            </a:r>
          </a:p>
          <a:p>
            <a:pPr>
              <a:buNone/>
            </a:pPr>
            <a:endParaRPr lang="ru-RU" sz="3600" dirty="0" smtClean="0">
              <a:solidFill>
                <a:srgbClr val="00206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57166"/>
            <a:ext cx="9786974" cy="5967434"/>
          </a:xfrm>
        </p:spPr>
        <p:txBody>
          <a:bodyPr>
            <a:normAutofit/>
          </a:bodyPr>
          <a:lstStyle/>
          <a:p>
            <a:pPr>
              <a:spcAft>
                <a:spcPts val="1200"/>
              </a:spcAft>
              <a:buNone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Проводим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педагогический совет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>
              <a:spcAft>
                <a:spcPts val="1200"/>
              </a:spcAft>
              <a:buNone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на тему:  «Переход на ФГОС ДО».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Знакомим коллектив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со Стандартом, 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с приказом о подготовке к переходу на ФГОС,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обсуждаем и принимаем состав рабочей группы,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определяем порядок работы данной группы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br>
              <a:rPr lang="ru-RU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Положение, план-график заседаний)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0"/>
            <a:ext cx="8686800" cy="6858000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3600" b="1" spc="3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</a:p>
          <a:p>
            <a:pPr>
              <a:buNone/>
            </a:pPr>
            <a:endParaRPr lang="ru-RU" sz="3600" b="1" spc="3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12800" b="1" spc="3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Утверждаем приказом</a:t>
            </a:r>
          </a:p>
          <a:p>
            <a:pPr>
              <a:buNone/>
            </a:pPr>
            <a:endParaRPr lang="ru-RU" sz="8000" b="1" spc="3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spcBef>
                <a:spcPts val="1200"/>
              </a:spcBef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   1. Состав рабочей группы</a:t>
            </a:r>
          </a:p>
          <a:p>
            <a:pPr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   2. Положение  о рабочей группе, план – график заседаний </a:t>
            </a:r>
          </a:p>
          <a:p>
            <a:pPr>
              <a:spcBef>
                <a:spcPts val="1200"/>
              </a:spcBef>
              <a:buNone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   3. Определяем сроки разработки 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Проекта плана – графика перехода на ФГОС  </a:t>
            </a:r>
            <a:b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(до 01.01.2014)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Основной общеобразовательной программы дошкольной организации в соответствии с ФГОС</a:t>
            </a:r>
            <a:b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(до 01.01.2014) 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Программы развития ДОО</a:t>
            </a:r>
            <a:b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 (до 01.01.2014)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Дополнения к годовому плану работы</a:t>
            </a:r>
          </a:p>
          <a:p>
            <a:pPr lvl="1">
              <a:spcBef>
                <a:spcPts val="1200"/>
              </a:spcBef>
              <a:buFont typeface="Wingdings" pitchFamily="2" charset="2"/>
              <a:buChar char="Ø"/>
            </a:pPr>
            <a:r>
              <a:rPr lang="ru-RU" sz="8000" dirty="0" smtClean="0">
                <a:solidFill>
                  <a:schemeClr val="accent2">
                    <a:lumMod val="50000"/>
                  </a:schemeClr>
                </a:solidFill>
              </a:rPr>
              <a:t>Изменения в учебный план (график реализации детских видов деятельности)</a:t>
            </a:r>
          </a:p>
          <a:p>
            <a:pPr>
              <a:buNone/>
            </a:pPr>
            <a:r>
              <a:rPr lang="ru-RU" sz="8000" i="1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sz="7200" i="1" dirty="0" smtClean="0">
                <a:solidFill>
                  <a:schemeClr val="accent2">
                    <a:lumMod val="50000"/>
                  </a:schemeClr>
                </a:solidFill>
              </a:rPr>
              <a:t>Основание: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7200" dirty="0" smtClean="0">
                <a:solidFill>
                  <a:schemeClr val="accent2">
                    <a:lumMod val="50000"/>
                  </a:schemeClr>
                </a:solidFill>
              </a:rPr>
              <a:t> Приказ Министерства образования и науки РФ  №1155 от 17.10.2013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7200" dirty="0" smtClean="0">
                <a:solidFill>
                  <a:schemeClr val="accent2">
                    <a:lumMod val="50000"/>
                  </a:schemeClr>
                </a:solidFill>
              </a:rPr>
              <a:t> Приказ Управления образования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7200" dirty="0" smtClean="0">
                <a:solidFill>
                  <a:schemeClr val="accent2">
                    <a:lumMod val="50000"/>
                  </a:schemeClr>
                </a:solidFill>
              </a:rPr>
              <a:t> Приказ по ДОО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7200" dirty="0" smtClean="0">
                <a:solidFill>
                  <a:schemeClr val="accent2">
                    <a:lumMod val="50000"/>
                  </a:schemeClr>
                </a:solidFill>
              </a:rPr>
              <a:t> Решение педагогического совета </a:t>
            </a:r>
          </a:p>
          <a:p>
            <a:endParaRPr lang="ru-RU" sz="8000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sz="8000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ru-RU" sz="1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895996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spc="3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 spc="3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10.01.2014г.</a:t>
            </a:r>
            <a:r>
              <a:rPr lang="ru-RU" b="1" spc="300" dirty="0" smtClean="0"/>
              <a:t> </a:t>
            </a:r>
          </a:p>
          <a:p>
            <a:pPr algn="ctr">
              <a:buNone/>
            </a:pPr>
            <a:endParaRPr lang="ru-RU" b="1" spc="300" dirty="0" smtClean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dirty="0" smtClean="0"/>
              <a:t>Письмо </a:t>
            </a:r>
            <a:r>
              <a:rPr lang="ru-RU" dirty="0" err="1" smtClean="0"/>
              <a:t>Минобрнауки</a:t>
            </a:r>
            <a:r>
              <a:rPr lang="ru-RU" dirty="0" smtClean="0"/>
              <a:t>  РФ и Департамента государственной политики в сфере общего образования №08-10 </a:t>
            </a:r>
          </a:p>
          <a:p>
            <a:pPr algn="ctr">
              <a:buNone/>
            </a:pPr>
            <a:r>
              <a:rPr lang="ru-RU" b="1" dirty="0" smtClean="0"/>
              <a:t>«План действий по обеспечению</a:t>
            </a:r>
          </a:p>
          <a:p>
            <a:pPr algn="ctr">
              <a:buNone/>
            </a:pPr>
            <a:r>
              <a:rPr lang="ru-RU" b="1" dirty="0" smtClean="0"/>
              <a:t>введения ФГОС ДО»</a:t>
            </a:r>
          </a:p>
          <a:p>
            <a:pPr algn="ctr">
              <a:buNone/>
            </a:pPr>
            <a:endParaRPr lang="ru-RU" b="1" dirty="0" smtClean="0"/>
          </a:p>
          <a:p>
            <a:pPr>
              <a:buNone/>
            </a:pPr>
            <a:r>
              <a:rPr lang="ru-RU" sz="2400" dirty="0" smtClean="0"/>
              <a:t>    Рекомендует субъектам РФ утвердить региональные планы (дорожные карты), разработанные на основе предложенного Плана действий.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endParaRPr lang="ru-RU" sz="2800" dirty="0" smtClean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85728"/>
            <a:ext cx="8686800" cy="1009672"/>
          </a:xfrm>
        </p:spPr>
        <p:txBody>
          <a:bodyPr/>
          <a:lstStyle/>
          <a:p>
            <a:pPr algn="ctr"/>
            <a:r>
              <a:rPr lang="ru-RU" b="1" spc="300" dirty="0" smtClean="0"/>
              <a:t>13.01.2014</a:t>
            </a:r>
            <a:endParaRPr lang="ru-RU" b="1" spc="3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214422"/>
            <a:ext cx="8686800" cy="4865703"/>
          </a:xfrm>
        </p:spPr>
        <p:txBody>
          <a:bodyPr>
            <a:normAutofit fontScale="92500" lnSpcReduction="20000"/>
          </a:bodyPr>
          <a:lstStyle/>
          <a:p>
            <a:pPr>
              <a:spcAft>
                <a:spcPts val="1200"/>
              </a:spcAft>
              <a:buNone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Проводим </a:t>
            </a:r>
            <a:r>
              <a:rPr lang="ru-RU" sz="3600" b="1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педагогический совет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ru-RU" sz="3000" b="1" dirty="0" smtClean="0">
                <a:solidFill>
                  <a:schemeClr val="accent2">
                    <a:lumMod val="50000"/>
                  </a:schemeClr>
                </a:solidFill>
              </a:rPr>
              <a:t>Знакомим </a:t>
            </a:r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коллектив с </a:t>
            </a:r>
            <a:r>
              <a:rPr lang="ru-RU" sz="3000" dirty="0" smtClean="0"/>
              <a:t>Письмом </a:t>
            </a:r>
            <a:r>
              <a:rPr lang="ru-RU" sz="3000" dirty="0" err="1" smtClean="0"/>
              <a:t>Минобрнауки</a:t>
            </a:r>
            <a:r>
              <a:rPr lang="ru-RU" sz="3000" dirty="0" smtClean="0"/>
              <a:t>  РФ </a:t>
            </a:r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и Департамента государственной политики в сфере общего образования  №08-10 </a:t>
            </a:r>
            <a:r>
              <a:rPr lang="ru-RU" sz="3000" dirty="0" smtClean="0"/>
              <a:t>«План действий по обеспечению введения ФГОС ДО»</a:t>
            </a:r>
          </a:p>
          <a:p>
            <a:pPr>
              <a:buNone/>
            </a:pP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Рассматриваем и принимаем</a:t>
            </a:r>
          </a:p>
          <a:p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Проект плана-графика перехода на ФГОС</a:t>
            </a:r>
          </a:p>
          <a:p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Основную общеобразовательную программу ДО</a:t>
            </a:r>
          </a:p>
          <a:p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Программу развития ДОО</a:t>
            </a:r>
          </a:p>
          <a:p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Дополнение к годовому плану</a:t>
            </a:r>
          </a:p>
          <a:p>
            <a:r>
              <a:rPr lang="ru-RU" sz="3000" dirty="0" smtClean="0">
                <a:solidFill>
                  <a:schemeClr val="accent2">
                    <a:lumMod val="50000"/>
                  </a:schemeClr>
                </a:solidFill>
              </a:rPr>
              <a:t>Изменения в учебный план</a:t>
            </a:r>
          </a:p>
          <a:p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ransition spd="slow">
    <p:pull dir="r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1447</TotalTime>
  <Words>748</Words>
  <Application>Microsoft Office PowerPoint</Application>
  <PresentationFormat>Экран (4:3)</PresentationFormat>
  <Paragraphs>150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Трек</vt:lpstr>
      <vt:lpstr>Слайд 1</vt:lpstr>
      <vt:lpstr> </vt:lpstr>
      <vt:lpstr>Для реализации Стандарта дошкольные организации призваны обеспечить</vt:lpstr>
      <vt:lpstr>НОРМАТИВНО – ПРАВОВАЯ БАЗА </vt:lpstr>
      <vt:lpstr>Слайд 5</vt:lpstr>
      <vt:lpstr>Слайд 6</vt:lpstr>
      <vt:lpstr>Слайд 7</vt:lpstr>
      <vt:lpstr> </vt:lpstr>
      <vt:lpstr>13.01.2014</vt:lpstr>
      <vt:lpstr>Слайд 10</vt:lpstr>
      <vt:lpstr>23.04.2014</vt:lpstr>
      <vt:lpstr>Слайд 12</vt:lpstr>
      <vt:lpstr>Слайд 13</vt:lpstr>
      <vt:lpstr>Рекомендации</vt:lpstr>
      <vt:lpstr>Методическая литература, в соответствии с ФГОС</vt:lpstr>
      <vt:lpstr>Из серии: Организационно-управленческое сопровождение реализации ФГОС</vt:lpstr>
      <vt:lpstr>Рекомендации</vt:lpstr>
      <vt:lpstr>      Спасибо за внимание!   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ГБОУ СОШ № 827 ДО «БЕРЁЗКИ»</dc:title>
  <dc:creator>Ладушки</dc:creator>
  <cp:lastModifiedBy>Ладушки</cp:lastModifiedBy>
  <cp:revision>157</cp:revision>
  <dcterms:modified xsi:type="dcterms:W3CDTF">2015-01-12T07:13:25Z</dcterms:modified>
</cp:coreProperties>
</file>